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B1F58-7A74-45EC-92D6-C4BEB2917F61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7E65EB3-2937-49C0-B472-000C67BFE15C}">
      <dgm:prSet phldrT="[Text]" custT="1"/>
      <dgm:spPr/>
      <dgm:t>
        <a:bodyPr/>
        <a:lstStyle/>
        <a:p>
          <a:r>
            <a:rPr lang="en-US" sz="1600" dirty="0" smtClean="0"/>
            <a:t>Theory/</a:t>
          </a:r>
        </a:p>
        <a:p>
          <a:r>
            <a:rPr lang="en-US" sz="1600" dirty="0" smtClean="0"/>
            <a:t>Assumptions</a:t>
          </a:r>
          <a:endParaRPr lang="en-US" sz="1600" dirty="0"/>
        </a:p>
      </dgm:t>
    </dgm:pt>
    <dgm:pt modelId="{8A3B4C1A-A5A9-4427-9956-E717533C5B41}" type="parTrans" cxnId="{120322E6-216F-471A-889B-A2AD724F4BC2}">
      <dgm:prSet/>
      <dgm:spPr/>
      <dgm:t>
        <a:bodyPr/>
        <a:lstStyle/>
        <a:p>
          <a:endParaRPr lang="en-US"/>
        </a:p>
      </dgm:t>
    </dgm:pt>
    <dgm:pt modelId="{86420A58-F57A-4EE5-AACA-055E8FE5C125}" type="sibTrans" cxnId="{120322E6-216F-471A-889B-A2AD724F4BC2}">
      <dgm:prSet/>
      <dgm:spPr/>
      <dgm:t>
        <a:bodyPr/>
        <a:lstStyle/>
        <a:p>
          <a:endParaRPr lang="en-US"/>
        </a:p>
      </dgm:t>
    </dgm:pt>
    <dgm:pt modelId="{54F27A34-0208-48CE-8539-3E494173D575}">
      <dgm:prSet phldrT="[Text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EEBEFBAE-3C69-4144-BAA2-C637EDA98DA9}" type="parTrans" cxnId="{3A98FA83-E233-46B9-BB7D-6C4C0903CF49}">
      <dgm:prSet/>
      <dgm:spPr/>
      <dgm:t>
        <a:bodyPr/>
        <a:lstStyle/>
        <a:p>
          <a:endParaRPr lang="en-US"/>
        </a:p>
      </dgm:t>
    </dgm:pt>
    <dgm:pt modelId="{EE78E38D-96BF-49BE-9D1F-1F94709FAFF0}" type="sibTrans" cxnId="{3A98FA83-E233-46B9-BB7D-6C4C0903CF49}">
      <dgm:prSet/>
      <dgm:spPr/>
      <dgm:t>
        <a:bodyPr/>
        <a:lstStyle/>
        <a:p>
          <a:endParaRPr lang="en-US"/>
        </a:p>
      </dgm:t>
    </dgm:pt>
    <dgm:pt modelId="{D3D98F03-6F42-4769-AAE2-4E887B3A59C0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36D830F0-FDA8-4FCA-9B03-21523DA3AC33}" type="parTrans" cxnId="{D4A35C17-27ED-46E9-B3A1-74F9B59E5AC6}">
      <dgm:prSet/>
      <dgm:spPr/>
      <dgm:t>
        <a:bodyPr/>
        <a:lstStyle/>
        <a:p>
          <a:endParaRPr lang="en-US"/>
        </a:p>
      </dgm:t>
    </dgm:pt>
    <dgm:pt modelId="{A783A8FF-13D8-4B33-A976-6D5BA714AB6D}" type="sibTrans" cxnId="{D4A35C17-27ED-46E9-B3A1-74F9B59E5AC6}">
      <dgm:prSet/>
      <dgm:spPr/>
      <dgm:t>
        <a:bodyPr/>
        <a:lstStyle/>
        <a:p>
          <a:endParaRPr lang="en-US"/>
        </a:p>
      </dgm:t>
    </dgm:pt>
    <dgm:pt modelId="{B74CB8FA-CB62-4153-A6EC-5D1A76B651E2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FCEF6087-AE88-4EB3-A5E8-0043A07DBF16}" type="parTrans" cxnId="{F8786970-F605-4607-BC96-3630EB1FC5F7}">
      <dgm:prSet/>
      <dgm:spPr/>
      <dgm:t>
        <a:bodyPr/>
        <a:lstStyle/>
        <a:p>
          <a:endParaRPr lang="en-US"/>
        </a:p>
      </dgm:t>
    </dgm:pt>
    <dgm:pt modelId="{8E50606B-3CF9-4054-9031-46042FD7AE5D}" type="sibTrans" cxnId="{F8786970-F605-4607-BC96-3630EB1FC5F7}">
      <dgm:prSet/>
      <dgm:spPr/>
      <dgm:t>
        <a:bodyPr/>
        <a:lstStyle/>
        <a:p>
          <a:endParaRPr lang="en-US"/>
        </a:p>
      </dgm:t>
    </dgm:pt>
    <dgm:pt modelId="{BB0B2A16-2213-4789-A526-2EDA855C111A}">
      <dgm:prSet phldrT="[Text]"/>
      <dgm:spPr/>
      <dgm:t>
        <a:bodyPr/>
        <a:lstStyle/>
        <a:p>
          <a:r>
            <a:rPr lang="en-US" dirty="0" smtClean="0"/>
            <a:t>Program Activities</a:t>
          </a:r>
          <a:endParaRPr lang="en-US" dirty="0"/>
        </a:p>
      </dgm:t>
    </dgm:pt>
    <dgm:pt modelId="{BA913345-1A7F-4EE3-BEEC-725CA8FA72D7}" type="parTrans" cxnId="{6040E776-0141-4D31-9454-10DF69CEB732}">
      <dgm:prSet/>
      <dgm:spPr/>
      <dgm:t>
        <a:bodyPr/>
        <a:lstStyle/>
        <a:p>
          <a:endParaRPr lang="en-US"/>
        </a:p>
      </dgm:t>
    </dgm:pt>
    <dgm:pt modelId="{01242536-1B97-4130-A8AA-344B600917F1}" type="sibTrans" cxnId="{6040E776-0141-4D31-9454-10DF69CEB732}">
      <dgm:prSet/>
      <dgm:spPr/>
      <dgm:t>
        <a:bodyPr/>
        <a:lstStyle/>
        <a:p>
          <a:endParaRPr lang="en-US"/>
        </a:p>
      </dgm:t>
    </dgm:pt>
    <dgm:pt modelId="{4ED1C049-F596-4FA7-8B89-AFE435BA7BFD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CD135E77-459E-4505-AC6B-7F066EAAC0EA}" type="parTrans" cxnId="{3395FC94-D295-4013-8E53-43ADE60E4EB6}">
      <dgm:prSet/>
      <dgm:spPr/>
      <dgm:t>
        <a:bodyPr/>
        <a:lstStyle/>
        <a:p>
          <a:endParaRPr lang="en-US"/>
        </a:p>
      </dgm:t>
    </dgm:pt>
    <dgm:pt modelId="{02249678-3E12-4320-85F3-5A9CB16DDCE8}" type="sibTrans" cxnId="{3395FC94-D295-4013-8E53-43ADE60E4EB6}">
      <dgm:prSet/>
      <dgm:spPr/>
      <dgm:t>
        <a:bodyPr/>
        <a:lstStyle/>
        <a:p>
          <a:endParaRPr lang="en-US"/>
        </a:p>
      </dgm:t>
    </dgm:pt>
    <dgm:pt modelId="{15921E9C-993E-4AA7-BD5A-32902BE8BCC4}" type="pres">
      <dgm:prSet presAssocID="{A94B1F58-7A74-45EC-92D6-C4BEB2917F61}" presName="Name0" presStyleCnt="0">
        <dgm:presLayoutVars>
          <dgm:dir/>
          <dgm:animLvl val="lvl"/>
          <dgm:resizeHandles val="exact"/>
        </dgm:presLayoutVars>
      </dgm:prSet>
      <dgm:spPr/>
    </dgm:pt>
    <dgm:pt modelId="{AB367255-E362-4746-BAFF-46AC58D47CDC}" type="pres">
      <dgm:prSet presAssocID="{47E65EB3-2937-49C0-B472-000C67BFE15C}" presName="parTxOnly" presStyleLbl="node1" presStyleIdx="0" presStyleCnt="6" custLinFactNeighborX="14922" custLinFactNeighborY="-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0BBE6-77E0-44D0-B096-FBC67AF79CA6}" type="pres">
      <dgm:prSet presAssocID="{86420A58-F57A-4EE5-AACA-055E8FE5C125}" presName="parTxOnlySpace" presStyleCnt="0"/>
      <dgm:spPr/>
    </dgm:pt>
    <dgm:pt modelId="{C3E20FA5-13A0-4500-930D-0DC50ACB3D88}" type="pres">
      <dgm:prSet presAssocID="{B74CB8FA-CB62-4153-A6EC-5D1A76B651E2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01429-A78A-4621-95FA-F455C862E4AC}" type="pres">
      <dgm:prSet presAssocID="{8E50606B-3CF9-4054-9031-46042FD7AE5D}" presName="parTxOnlySpace" presStyleCnt="0"/>
      <dgm:spPr/>
    </dgm:pt>
    <dgm:pt modelId="{F11F97F6-2494-4EB6-84F6-66E1C3B5CA3E}" type="pres">
      <dgm:prSet presAssocID="{BB0B2A16-2213-4789-A526-2EDA855C111A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18A9D-BADA-4F99-B78E-5A2B6929955D}" type="pres">
      <dgm:prSet presAssocID="{01242536-1B97-4130-A8AA-344B600917F1}" presName="parTxOnlySpace" presStyleCnt="0"/>
      <dgm:spPr/>
    </dgm:pt>
    <dgm:pt modelId="{1BA3BF84-119B-4BE8-973C-B87D49C22B5D}" type="pres">
      <dgm:prSet presAssocID="{4ED1C049-F596-4FA7-8B89-AFE435BA7BFD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FAF0C-7576-464B-9BF5-3CE4CFB06369}" type="pres">
      <dgm:prSet presAssocID="{02249678-3E12-4320-85F3-5A9CB16DDCE8}" presName="parTxOnlySpace" presStyleCnt="0"/>
      <dgm:spPr/>
    </dgm:pt>
    <dgm:pt modelId="{B3D80694-B1DA-4A5C-A1CB-8944D05CD514}" type="pres">
      <dgm:prSet presAssocID="{54F27A34-0208-48CE-8539-3E494173D575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3C1A8-96B3-44EB-9DB0-A47366F7F841}" type="pres">
      <dgm:prSet presAssocID="{EE78E38D-96BF-49BE-9D1F-1F94709FAFF0}" presName="parTxOnlySpace" presStyleCnt="0"/>
      <dgm:spPr/>
    </dgm:pt>
    <dgm:pt modelId="{4CEABC0E-66EB-411B-B440-724752C58A36}" type="pres">
      <dgm:prSet presAssocID="{D3D98F03-6F42-4769-AAE2-4E887B3A59C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2E54B1-B2A3-574B-BCA2-AFE1043958D3}" type="presOf" srcId="{A94B1F58-7A74-45EC-92D6-C4BEB2917F61}" destId="{15921E9C-993E-4AA7-BD5A-32902BE8BCC4}" srcOrd="0" destOrd="0" presId="urn:microsoft.com/office/officeart/2005/8/layout/chevron1"/>
    <dgm:cxn modelId="{3395FC94-D295-4013-8E53-43ADE60E4EB6}" srcId="{A94B1F58-7A74-45EC-92D6-C4BEB2917F61}" destId="{4ED1C049-F596-4FA7-8B89-AFE435BA7BFD}" srcOrd="3" destOrd="0" parTransId="{CD135E77-459E-4505-AC6B-7F066EAAC0EA}" sibTransId="{02249678-3E12-4320-85F3-5A9CB16DDCE8}"/>
    <dgm:cxn modelId="{407C3714-9F61-054B-B0BC-C14200CCF2CD}" type="presOf" srcId="{47E65EB3-2937-49C0-B472-000C67BFE15C}" destId="{AB367255-E362-4746-BAFF-46AC58D47CDC}" srcOrd="0" destOrd="0" presId="urn:microsoft.com/office/officeart/2005/8/layout/chevron1"/>
    <dgm:cxn modelId="{6040E776-0141-4D31-9454-10DF69CEB732}" srcId="{A94B1F58-7A74-45EC-92D6-C4BEB2917F61}" destId="{BB0B2A16-2213-4789-A526-2EDA855C111A}" srcOrd="2" destOrd="0" parTransId="{BA913345-1A7F-4EE3-BEEC-725CA8FA72D7}" sibTransId="{01242536-1B97-4130-A8AA-344B600917F1}"/>
    <dgm:cxn modelId="{F8786970-F605-4607-BC96-3630EB1FC5F7}" srcId="{A94B1F58-7A74-45EC-92D6-C4BEB2917F61}" destId="{B74CB8FA-CB62-4153-A6EC-5D1A76B651E2}" srcOrd="1" destOrd="0" parTransId="{FCEF6087-AE88-4EB3-A5E8-0043A07DBF16}" sibTransId="{8E50606B-3CF9-4054-9031-46042FD7AE5D}"/>
    <dgm:cxn modelId="{3A98FA83-E233-46B9-BB7D-6C4C0903CF49}" srcId="{A94B1F58-7A74-45EC-92D6-C4BEB2917F61}" destId="{54F27A34-0208-48CE-8539-3E494173D575}" srcOrd="4" destOrd="0" parTransId="{EEBEFBAE-3C69-4144-BAA2-C637EDA98DA9}" sibTransId="{EE78E38D-96BF-49BE-9D1F-1F94709FAFF0}"/>
    <dgm:cxn modelId="{120322E6-216F-471A-889B-A2AD724F4BC2}" srcId="{A94B1F58-7A74-45EC-92D6-C4BEB2917F61}" destId="{47E65EB3-2937-49C0-B472-000C67BFE15C}" srcOrd="0" destOrd="0" parTransId="{8A3B4C1A-A5A9-4427-9956-E717533C5B41}" sibTransId="{86420A58-F57A-4EE5-AACA-055E8FE5C125}"/>
    <dgm:cxn modelId="{DC6DE179-0BCC-984E-A74C-73C6539644F8}" type="presOf" srcId="{54F27A34-0208-48CE-8539-3E494173D575}" destId="{B3D80694-B1DA-4A5C-A1CB-8944D05CD514}" srcOrd="0" destOrd="0" presId="urn:microsoft.com/office/officeart/2005/8/layout/chevron1"/>
    <dgm:cxn modelId="{399E7363-3F6A-F841-8110-D9737B1D8DB8}" type="presOf" srcId="{4ED1C049-F596-4FA7-8B89-AFE435BA7BFD}" destId="{1BA3BF84-119B-4BE8-973C-B87D49C22B5D}" srcOrd="0" destOrd="0" presId="urn:microsoft.com/office/officeart/2005/8/layout/chevron1"/>
    <dgm:cxn modelId="{3CCE48EE-5259-DB45-BC33-D204D539173F}" type="presOf" srcId="{D3D98F03-6F42-4769-AAE2-4E887B3A59C0}" destId="{4CEABC0E-66EB-411B-B440-724752C58A36}" srcOrd="0" destOrd="0" presId="urn:microsoft.com/office/officeart/2005/8/layout/chevron1"/>
    <dgm:cxn modelId="{8C58CB19-2711-444C-832E-0C8FE429FEEC}" type="presOf" srcId="{BB0B2A16-2213-4789-A526-2EDA855C111A}" destId="{F11F97F6-2494-4EB6-84F6-66E1C3B5CA3E}" srcOrd="0" destOrd="0" presId="urn:microsoft.com/office/officeart/2005/8/layout/chevron1"/>
    <dgm:cxn modelId="{33B3FFD9-7D1D-2743-9D6B-0721CE207475}" type="presOf" srcId="{B74CB8FA-CB62-4153-A6EC-5D1A76B651E2}" destId="{C3E20FA5-13A0-4500-930D-0DC50ACB3D88}" srcOrd="0" destOrd="0" presId="urn:microsoft.com/office/officeart/2005/8/layout/chevron1"/>
    <dgm:cxn modelId="{D4A35C17-27ED-46E9-B3A1-74F9B59E5AC6}" srcId="{A94B1F58-7A74-45EC-92D6-C4BEB2917F61}" destId="{D3D98F03-6F42-4769-AAE2-4E887B3A59C0}" srcOrd="5" destOrd="0" parTransId="{36D830F0-FDA8-4FCA-9B03-21523DA3AC33}" sibTransId="{A783A8FF-13D8-4B33-A976-6D5BA714AB6D}"/>
    <dgm:cxn modelId="{F29DAA0A-4602-6C4B-88A9-BCBCE4D6CA70}" type="presParOf" srcId="{15921E9C-993E-4AA7-BD5A-32902BE8BCC4}" destId="{AB367255-E362-4746-BAFF-46AC58D47CDC}" srcOrd="0" destOrd="0" presId="urn:microsoft.com/office/officeart/2005/8/layout/chevron1"/>
    <dgm:cxn modelId="{ECB31358-254A-8449-919A-7CB51B42DBFA}" type="presParOf" srcId="{15921E9C-993E-4AA7-BD5A-32902BE8BCC4}" destId="{6030BBE6-77E0-44D0-B096-FBC67AF79CA6}" srcOrd="1" destOrd="0" presId="urn:microsoft.com/office/officeart/2005/8/layout/chevron1"/>
    <dgm:cxn modelId="{B3D789A1-D246-B744-BA48-F3DD4D37682E}" type="presParOf" srcId="{15921E9C-993E-4AA7-BD5A-32902BE8BCC4}" destId="{C3E20FA5-13A0-4500-930D-0DC50ACB3D88}" srcOrd="2" destOrd="0" presId="urn:microsoft.com/office/officeart/2005/8/layout/chevron1"/>
    <dgm:cxn modelId="{543C7648-C74E-F840-B458-509AAD78C956}" type="presParOf" srcId="{15921E9C-993E-4AA7-BD5A-32902BE8BCC4}" destId="{22601429-A78A-4621-95FA-F455C862E4AC}" srcOrd="3" destOrd="0" presId="urn:microsoft.com/office/officeart/2005/8/layout/chevron1"/>
    <dgm:cxn modelId="{ED8A2628-220B-B744-A6BF-789B2DD6CC93}" type="presParOf" srcId="{15921E9C-993E-4AA7-BD5A-32902BE8BCC4}" destId="{F11F97F6-2494-4EB6-84F6-66E1C3B5CA3E}" srcOrd="4" destOrd="0" presId="urn:microsoft.com/office/officeart/2005/8/layout/chevron1"/>
    <dgm:cxn modelId="{86C52483-CBEA-6849-A2E4-DEB16EEDA8CB}" type="presParOf" srcId="{15921E9C-993E-4AA7-BD5A-32902BE8BCC4}" destId="{70418A9D-BADA-4F99-B78E-5A2B6929955D}" srcOrd="5" destOrd="0" presId="urn:microsoft.com/office/officeart/2005/8/layout/chevron1"/>
    <dgm:cxn modelId="{01514262-9D54-3246-956C-44D9AFD98D3D}" type="presParOf" srcId="{15921E9C-993E-4AA7-BD5A-32902BE8BCC4}" destId="{1BA3BF84-119B-4BE8-973C-B87D49C22B5D}" srcOrd="6" destOrd="0" presId="urn:microsoft.com/office/officeart/2005/8/layout/chevron1"/>
    <dgm:cxn modelId="{807105F7-3A3D-3440-B198-4820201D5E71}" type="presParOf" srcId="{15921E9C-993E-4AA7-BD5A-32902BE8BCC4}" destId="{AC1FAF0C-7576-464B-9BF5-3CE4CFB06369}" srcOrd="7" destOrd="0" presId="urn:microsoft.com/office/officeart/2005/8/layout/chevron1"/>
    <dgm:cxn modelId="{08ABC18B-8EF4-6F42-A031-9C222D92C694}" type="presParOf" srcId="{15921E9C-993E-4AA7-BD5A-32902BE8BCC4}" destId="{B3D80694-B1DA-4A5C-A1CB-8944D05CD514}" srcOrd="8" destOrd="0" presId="urn:microsoft.com/office/officeart/2005/8/layout/chevron1"/>
    <dgm:cxn modelId="{A7BD63BA-D463-7145-BE19-97C79F4755B3}" type="presParOf" srcId="{15921E9C-993E-4AA7-BD5A-32902BE8BCC4}" destId="{55B3C1A8-96B3-44EB-9DB0-A47366F7F841}" srcOrd="9" destOrd="0" presId="urn:microsoft.com/office/officeart/2005/8/layout/chevron1"/>
    <dgm:cxn modelId="{3E6232E6-6736-2249-9870-A8C773D6EC0C}" type="presParOf" srcId="{15921E9C-993E-4AA7-BD5A-32902BE8BCC4}" destId="{4CEABC0E-66EB-411B-B440-724752C58A3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ACE42-196A-4738-9F7A-B466ABAB49E3}" type="doc">
      <dgm:prSet loTypeId="urn:microsoft.com/office/officeart/2005/8/layout/cycle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11D6BF-9851-4D79-B035-E7235CCE42E3}">
      <dgm:prSet phldrT="[Text]" custT="1"/>
      <dgm:spPr/>
      <dgm:t>
        <a:bodyPr/>
        <a:lstStyle/>
        <a:p>
          <a:r>
            <a:rPr lang="en-US" sz="1200" b="1" smtClean="0"/>
            <a:t>4. Gather and review evidence of student learning. </a:t>
          </a:r>
          <a:endParaRPr lang="en-US" sz="1200" dirty="0"/>
        </a:p>
      </dgm:t>
    </dgm:pt>
    <dgm:pt modelId="{1FB3B5D3-DA31-4047-AB9E-53E009C66824}" type="parTrans" cxnId="{E923D7B4-F442-43C6-809E-2553E4CE5F86}">
      <dgm:prSet/>
      <dgm:spPr/>
      <dgm:t>
        <a:bodyPr/>
        <a:lstStyle/>
        <a:p>
          <a:endParaRPr lang="en-US" sz="1200"/>
        </a:p>
      </dgm:t>
    </dgm:pt>
    <dgm:pt modelId="{4FE5905F-7437-4064-96E3-EAFC910C26E7}" type="sibTrans" cxnId="{E923D7B4-F442-43C6-809E-2553E4CE5F86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A955D8C6-848D-4345-B702-A47075288C61}">
      <dgm:prSet phldrT="[Text]" custT="1"/>
      <dgm:spPr/>
      <dgm:t>
        <a:bodyPr/>
        <a:lstStyle/>
        <a:p>
          <a:r>
            <a:rPr lang="en-US" sz="1200" b="1" smtClean="0"/>
            <a:t>6. Act on the results to improve student achievement of learning goals</a:t>
          </a:r>
          <a:endParaRPr lang="en-US" sz="1200" dirty="0"/>
        </a:p>
      </dgm:t>
    </dgm:pt>
    <dgm:pt modelId="{DE567A08-C12E-4372-B605-447999535099}" type="parTrans" cxnId="{D9D86EE4-DA69-4394-A4A7-836A2624C949}">
      <dgm:prSet/>
      <dgm:spPr/>
      <dgm:t>
        <a:bodyPr/>
        <a:lstStyle/>
        <a:p>
          <a:endParaRPr lang="en-US" sz="1200"/>
        </a:p>
      </dgm:t>
    </dgm:pt>
    <dgm:pt modelId="{2025E9CE-1FBD-471C-9D39-409D9807C37C}" type="sibTrans" cxnId="{D9D86EE4-DA69-4394-A4A7-836A2624C949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3F58E01A-CCE9-4754-A510-155E1467ED3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dirty="0" smtClean="0"/>
            <a:t>E</a:t>
          </a:r>
          <a:r>
            <a:rPr lang="en-US" sz="1200" dirty="0" smtClean="0"/>
            <a:t>xpressed as learning outcomes, criteria and standards.</a:t>
          </a:r>
          <a:endParaRPr lang="en-US" sz="1200" b="1" dirty="0"/>
        </a:p>
      </dgm:t>
    </dgm:pt>
    <dgm:pt modelId="{EF675A52-70F5-4F44-AA5E-0FFC8B668586}" type="parTrans" cxnId="{4A8C1212-F6A6-4C83-8B12-691E065A832D}">
      <dgm:prSet/>
      <dgm:spPr/>
      <dgm:t>
        <a:bodyPr/>
        <a:lstStyle/>
        <a:p>
          <a:endParaRPr lang="en-US" sz="1200"/>
        </a:p>
      </dgm:t>
    </dgm:pt>
    <dgm:pt modelId="{C7F8ABC2-FB14-43A0-B1E4-B359F16711DD}" type="sibTrans" cxnId="{4A8C1212-F6A6-4C83-8B12-691E065A832D}">
      <dgm:prSet/>
      <dgm:spPr/>
      <dgm:t>
        <a:bodyPr/>
        <a:lstStyle/>
        <a:p>
          <a:endParaRPr lang="en-US" sz="1200"/>
        </a:p>
      </dgm:t>
    </dgm:pt>
    <dgm:pt modelId="{8444DFCA-2D73-42F9-AFE7-955E5D2EB827}">
      <dgm:prSet phldrT="[Text]" custT="1"/>
      <dgm:spPr/>
      <dgm:t>
        <a:bodyPr/>
        <a:lstStyle/>
        <a:p>
          <a:pPr algn="ctr"/>
          <a:r>
            <a:rPr lang="en-US" sz="1200" b="1" dirty="0" smtClean="0">
              <a:solidFill>
                <a:schemeClr val="accent5"/>
              </a:solidFill>
            </a:rPr>
            <a:t>2. Determine the evidence</a:t>
          </a:r>
          <a:r>
            <a:rPr lang="en-US" sz="1200" b="1" dirty="0" smtClean="0"/>
            <a:t>. </a:t>
          </a:r>
          <a:r>
            <a:rPr lang="en-US" sz="1200" b="0" dirty="0" smtClean="0"/>
            <a:t>What w</a:t>
          </a:r>
          <a:r>
            <a:rPr lang="en-US" sz="1200" dirty="0" smtClean="0"/>
            <a:t>ork will students do to demonstrate learning?</a:t>
          </a:r>
          <a:endParaRPr lang="en-US" sz="1200" b="1" i="1" dirty="0"/>
        </a:p>
      </dgm:t>
    </dgm:pt>
    <dgm:pt modelId="{E1E77456-5486-4DF8-899A-4E463D1F1F31}" type="parTrans" cxnId="{3ACA9E49-E432-4D86-9115-1EB9770FB8C4}">
      <dgm:prSet/>
      <dgm:spPr/>
      <dgm:t>
        <a:bodyPr/>
        <a:lstStyle/>
        <a:p>
          <a:endParaRPr lang="en-US" sz="1200"/>
        </a:p>
      </dgm:t>
    </dgm:pt>
    <dgm:pt modelId="{803A65D2-C490-4136-945F-136DDE16D3DB}" type="sibTrans" cxnId="{3ACA9E49-E432-4D86-9115-1EB9770FB8C4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6426668A-0B5C-40C3-B37A-5CFED6A9C33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dirty="0" smtClean="0"/>
            <a:t>C</a:t>
          </a:r>
          <a:r>
            <a:rPr lang="en-US" sz="1200" dirty="0" smtClean="0"/>
            <a:t>urriculum and pedagogy.</a:t>
          </a:r>
          <a:endParaRPr lang="en-US" sz="1200" b="1" dirty="0"/>
        </a:p>
      </dgm:t>
    </dgm:pt>
    <dgm:pt modelId="{FEFC2251-975D-47A5-9F8D-F1C0177BE41D}" type="parTrans" cxnId="{51EE28F5-017A-4800-A75A-7EFCE6E51922}">
      <dgm:prSet/>
      <dgm:spPr/>
      <dgm:t>
        <a:bodyPr/>
        <a:lstStyle/>
        <a:p>
          <a:endParaRPr lang="en-US" sz="1200"/>
        </a:p>
      </dgm:t>
    </dgm:pt>
    <dgm:pt modelId="{191EF3A1-1900-4F4B-B2F4-C44547B10DAD}" type="sibTrans" cxnId="{51EE28F5-017A-4800-A75A-7EFCE6E51922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8DDFBE-8B91-4D07-92F6-9242782C77A3}">
      <dgm:prSet phldrT="[Text]" custT="1"/>
      <dgm:spPr/>
      <dgm:t>
        <a:bodyPr/>
        <a:lstStyle/>
        <a:p>
          <a:pPr algn="ctr"/>
          <a:r>
            <a:rPr lang="en-US" sz="1200" b="1" smtClean="0"/>
            <a:t>5.  Draw conclusions about student learning achievements </a:t>
          </a:r>
          <a:r>
            <a:rPr lang="en-US" sz="1200" b="1" i="1" smtClean="0"/>
            <a:t>in the aggregate</a:t>
          </a:r>
          <a:endParaRPr lang="en-US" sz="1200" dirty="0"/>
        </a:p>
      </dgm:t>
    </dgm:pt>
    <dgm:pt modelId="{A014BBEC-FCBC-4A0F-8494-1D84228BFD95}" type="parTrans" cxnId="{7DBD63AC-AA5A-4888-886C-DA0FA1E70C0B}">
      <dgm:prSet/>
      <dgm:spPr/>
      <dgm:t>
        <a:bodyPr/>
        <a:lstStyle/>
        <a:p>
          <a:endParaRPr lang="en-US" sz="1200"/>
        </a:p>
      </dgm:t>
    </dgm:pt>
    <dgm:pt modelId="{9E7C122B-7894-4B73-A301-C1C63B3ECBE8}" type="sibTrans" cxnId="{7DBD63AC-AA5A-4888-886C-DA0FA1E70C0B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7DEE25-C4A5-46A7-878D-3EFEAE5BE6F6}" type="pres">
      <dgm:prSet presAssocID="{1FDACE42-196A-4738-9F7A-B466ABAB49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615734-9DFF-4409-9A4F-912360479691}" type="pres">
      <dgm:prSet presAssocID="{A211D6BF-9851-4D79-B035-E7235CCE42E3}" presName="dummy" presStyleCnt="0"/>
      <dgm:spPr/>
      <dgm:t>
        <a:bodyPr/>
        <a:lstStyle/>
        <a:p>
          <a:endParaRPr lang="en-US"/>
        </a:p>
      </dgm:t>
    </dgm:pt>
    <dgm:pt modelId="{419A12FF-2423-44C1-844E-8519B522DC2F}" type="pres">
      <dgm:prSet presAssocID="{A211D6BF-9851-4D79-B035-E7235CCE42E3}" presName="node" presStyleLbl="revTx" presStyleIdx="0" presStyleCnt="6" custScaleX="226127" custScaleY="103227" custRadScaleRad="105946" custRadScaleInc="46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EA9AE-7CBF-4251-AEC0-DA49DBADDEF4}" type="pres">
      <dgm:prSet presAssocID="{4FE5905F-7437-4064-96E3-EAFC910C26E7}" presName="sibTrans" presStyleLbl="node1" presStyleIdx="0" presStyleCnt="6" custLinFactNeighborX="1402" custLinFactNeighborY="908"/>
      <dgm:spPr/>
      <dgm:t>
        <a:bodyPr/>
        <a:lstStyle/>
        <a:p>
          <a:endParaRPr lang="en-US"/>
        </a:p>
      </dgm:t>
    </dgm:pt>
    <dgm:pt modelId="{6399B7FD-F084-41E8-9EF6-88326BAAAD4C}" type="pres">
      <dgm:prSet presAssocID="{6B8DDFBE-8B91-4D07-92F6-9242782C77A3}" presName="dummy" presStyleCnt="0"/>
      <dgm:spPr/>
      <dgm:t>
        <a:bodyPr/>
        <a:lstStyle/>
        <a:p>
          <a:endParaRPr lang="en-US"/>
        </a:p>
      </dgm:t>
    </dgm:pt>
    <dgm:pt modelId="{A19C86C8-08BA-407C-B39A-8638422E6D27}" type="pres">
      <dgm:prSet presAssocID="{6B8DDFBE-8B91-4D07-92F6-9242782C77A3}" presName="node" presStyleLbl="revTx" presStyleIdx="1" presStyleCnt="6" custScaleX="240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FFD32-C43C-4617-B69F-1B1FDCF2756A}" type="pres">
      <dgm:prSet presAssocID="{9E7C122B-7894-4B73-A301-C1C63B3ECBE8}" presName="sibTrans" presStyleLbl="node1" presStyleIdx="1" presStyleCnt="6"/>
      <dgm:spPr/>
      <dgm:t>
        <a:bodyPr/>
        <a:lstStyle/>
        <a:p>
          <a:endParaRPr lang="en-US"/>
        </a:p>
      </dgm:t>
    </dgm:pt>
    <dgm:pt modelId="{E1164F0E-FEC0-4311-A9FE-FFF1B2AD11C1}" type="pres">
      <dgm:prSet presAssocID="{A955D8C6-848D-4345-B702-A47075288C61}" presName="dummy" presStyleCnt="0"/>
      <dgm:spPr/>
      <dgm:t>
        <a:bodyPr/>
        <a:lstStyle/>
        <a:p>
          <a:endParaRPr lang="en-US"/>
        </a:p>
      </dgm:t>
    </dgm:pt>
    <dgm:pt modelId="{172CE241-FA27-41DB-ABB1-4931D3CC7E31}" type="pres">
      <dgm:prSet presAssocID="{A955D8C6-848D-4345-B702-A47075288C61}" presName="node" presStyleLbl="revTx" presStyleIdx="2" presStyleCnt="6" custScaleX="207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33932-3BAE-4FF7-A4D3-085042202303}" type="pres">
      <dgm:prSet presAssocID="{2025E9CE-1FBD-471C-9D39-409D9807C37C}" presName="sibTrans" presStyleLbl="node1" presStyleIdx="2" presStyleCnt="6" custLinFactNeighborX="1336"/>
      <dgm:spPr/>
      <dgm:t>
        <a:bodyPr/>
        <a:lstStyle/>
        <a:p>
          <a:endParaRPr lang="en-US"/>
        </a:p>
      </dgm:t>
    </dgm:pt>
    <dgm:pt modelId="{FDCBF4DB-C0BB-40B5-9E70-7DA7F10E70E9}" type="pres">
      <dgm:prSet presAssocID="{3F58E01A-CCE9-4754-A510-155E1467ED33}" presName="dummy" presStyleCnt="0"/>
      <dgm:spPr/>
      <dgm:t>
        <a:bodyPr/>
        <a:lstStyle/>
        <a:p>
          <a:endParaRPr lang="en-US"/>
        </a:p>
      </dgm:t>
    </dgm:pt>
    <dgm:pt modelId="{24E5A824-8DA7-4671-8304-D4C012465C4F}" type="pres">
      <dgm:prSet presAssocID="{3F58E01A-CCE9-4754-A510-155E1467ED33}" presName="node" presStyleLbl="revTx" presStyleIdx="3" presStyleCnt="6" custScaleX="181198" custRadScaleRad="101372" custRadScaleInc="-13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54DAE-629F-49BA-853E-E8341AE1B98D}" type="pres">
      <dgm:prSet presAssocID="{C7F8ABC2-FB14-43A0-B1E4-B359F16711DD}" presName="sibTrans" presStyleLbl="node1" presStyleIdx="3" presStyleCnt="6" custLinFactNeighborX="-1910" custLinFactNeighborY="-2073"/>
      <dgm:spPr/>
      <dgm:t>
        <a:bodyPr/>
        <a:lstStyle/>
        <a:p>
          <a:endParaRPr lang="en-US"/>
        </a:p>
      </dgm:t>
    </dgm:pt>
    <dgm:pt modelId="{3172AB74-1765-4C0C-B756-B042A02539AD}" type="pres">
      <dgm:prSet presAssocID="{8444DFCA-2D73-42F9-AFE7-955E5D2EB827}" presName="dummy" presStyleCnt="0"/>
      <dgm:spPr/>
      <dgm:t>
        <a:bodyPr/>
        <a:lstStyle/>
        <a:p>
          <a:endParaRPr lang="en-US"/>
        </a:p>
      </dgm:t>
    </dgm:pt>
    <dgm:pt modelId="{687EB804-4510-4CA4-AFBA-EE5CE3036C8D}" type="pres">
      <dgm:prSet presAssocID="{8444DFCA-2D73-42F9-AFE7-955E5D2EB827}" presName="node" presStyleLbl="revTx" presStyleIdx="4" presStyleCnt="6" custScaleX="228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C22F4-179F-41AB-84BA-BE1B9E1F4F90}" type="pres">
      <dgm:prSet presAssocID="{803A65D2-C490-4136-945F-136DDE16D3DB}" presName="sibTrans" presStyleLbl="node1" presStyleIdx="4" presStyleCnt="6"/>
      <dgm:spPr/>
      <dgm:t>
        <a:bodyPr/>
        <a:lstStyle/>
        <a:p>
          <a:endParaRPr lang="en-US"/>
        </a:p>
      </dgm:t>
    </dgm:pt>
    <dgm:pt modelId="{EB7CEF9C-41D6-49D4-B3F3-70998834A9C9}" type="pres">
      <dgm:prSet presAssocID="{6426668A-0B5C-40C3-B37A-5CFED6A9C332}" presName="dummy" presStyleCnt="0"/>
      <dgm:spPr/>
      <dgm:t>
        <a:bodyPr/>
        <a:lstStyle/>
        <a:p>
          <a:endParaRPr lang="en-US"/>
        </a:p>
      </dgm:t>
    </dgm:pt>
    <dgm:pt modelId="{D625DE1E-DBBE-4B81-BA18-C63B6D31263D}" type="pres">
      <dgm:prSet presAssocID="{6426668A-0B5C-40C3-B37A-5CFED6A9C332}" presName="node" presStyleLbl="revTx" presStyleIdx="5" presStyleCnt="6" custScaleX="21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CFFE8-B7B5-4CC7-A1B6-3585F03CCCB7}" type="pres">
      <dgm:prSet presAssocID="{191EF3A1-1900-4F4B-B2F4-C44547B10DAD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4FB79D8-E5AB-174A-9B81-D550C2F17D52}" type="presOf" srcId="{4FE5905F-7437-4064-96E3-EAFC910C26E7}" destId="{4FBEA9AE-7CBF-4251-AEC0-DA49DBADDEF4}" srcOrd="0" destOrd="0" presId="urn:microsoft.com/office/officeart/2005/8/layout/cycle1"/>
    <dgm:cxn modelId="{5F051243-290A-CC4E-8B41-C1F2978F6B88}" type="presOf" srcId="{6426668A-0B5C-40C3-B37A-5CFED6A9C332}" destId="{D625DE1E-DBBE-4B81-BA18-C63B6D31263D}" srcOrd="0" destOrd="0" presId="urn:microsoft.com/office/officeart/2005/8/layout/cycle1"/>
    <dgm:cxn modelId="{4A8C1212-F6A6-4C83-8B12-691E065A832D}" srcId="{1FDACE42-196A-4738-9F7A-B466ABAB49E3}" destId="{3F58E01A-CCE9-4754-A510-155E1467ED33}" srcOrd="3" destOrd="0" parTransId="{EF675A52-70F5-4F44-AA5E-0FFC8B668586}" sibTransId="{C7F8ABC2-FB14-43A0-B1E4-B359F16711DD}"/>
    <dgm:cxn modelId="{47B95A94-7B8D-9240-83E4-5616385C67D7}" type="presOf" srcId="{8444DFCA-2D73-42F9-AFE7-955E5D2EB827}" destId="{687EB804-4510-4CA4-AFBA-EE5CE3036C8D}" srcOrd="0" destOrd="0" presId="urn:microsoft.com/office/officeart/2005/8/layout/cycle1"/>
    <dgm:cxn modelId="{146FB90C-EB0D-E34C-A9CA-1E5DFA36BECB}" type="presOf" srcId="{191EF3A1-1900-4F4B-B2F4-C44547B10DAD}" destId="{C90CFFE8-B7B5-4CC7-A1B6-3585F03CCCB7}" srcOrd="0" destOrd="0" presId="urn:microsoft.com/office/officeart/2005/8/layout/cycle1"/>
    <dgm:cxn modelId="{A59CCA5A-09E5-BA4B-8EB4-022F16C8B0A5}" type="presOf" srcId="{1FDACE42-196A-4738-9F7A-B466ABAB49E3}" destId="{6B7DEE25-C4A5-46A7-878D-3EFEAE5BE6F6}" srcOrd="0" destOrd="0" presId="urn:microsoft.com/office/officeart/2005/8/layout/cycle1"/>
    <dgm:cxn modelId="{314B3FB0-DCAE-4345-9638-22D05FBC3B6F}" type="presOf" srcId="{3F58E01A-CCE9-4754-A510-155E1467ED33}" destId="{24E5A824-8DA7-4671-8304-D4C012465C4F}" srcOrd="0" destOrd="0" presId="urn:microsoft.com/office/officeart/2005/8/layout/cycle1"/>
    <dgm:cxn modelId="{7DBD63AC-AA5A-4888-886C-DA0FA1E70C0B}" srcId="{1FDACE42-196A-4738-9F7A-B466ABAB49E3}" destId="{6B8DDFBE-8B91-4D07-92F6-9242782C77A3}" srcOrd="1" destOrd="0" parTransId="{A014BBEC-FCBC-4A0F-8494-1D84228BFD95}" sibTransId="{9E7C122B-7894-4B73-A301-C1C63B3ECBE8}"/>
    <dgm:cxn modelId="{E923D7B4-F442-43C6-809E-2553E4CE5F86}" srcId="{1FDACE42-196A-4738-9F7A-B466ABAB49E3}" destId="{A211D6BF-9851-4D79-B035-E7235CCE42E3}" srcOrd="0" destOrd="0" parTransId="{1FB3B5D3-DA31-4047-AB9E-53E009C66824}" sibTransId="{4FE5905F-7437-4064-96E3-EAFC910C26E7}"/>
    <dgm:cxn modelId="{7706D55A-DFFF-2D46-A509-4894B7FFA7C3}" type="presOf" srcId="{9E7C122B-7894-4B73-A301-C1C63B3ECBE8}" destId="{80EFFD32-C43C-4617-B69F-1B1FDCF2756A}" srcOrd="0" destOrd="0" presId="urn:microsoft.com/office/officeart/2005/8/layout/cycle1"/>
    <dgm:cxn modelId="{3ACA9E49-E432-4D86-9115-1EB9770FB8C4}" srcId="{1FDACE42-196A-4738-9F7A-B466ABAB49E3}" destId="{8444DFCA-2D73-42F9-AFE7-955E5D2EB827}" srcOrd="4" destOrd="0" parTransId="{E1E77456-5486-4DF8-899A-4E463D1F1F31}" sibTransId="{803A65D2-C490-4136-945F-136DDE16D3DB}"/>
    <dgm:cxn modelId="{936E98D6-4DC8-A847-9D5F-D19C9A2A7EEF}" type="presOf" srcId="{C7F8ABC2-FB14-43A0-B1E4-B359F16711DD}" destId="{E0454DAE-629F-49BA-853E-E8341AE1B98D}" srcOrd="0" destOrd="0" presId="urn:microsoft.com/office/officeart/2005/8/layout/cycle1"/>
    <dgm:cxn modelId="{B3D42197-CFFB-7D49-A8DD-BC9CEE87DBEE}" type="presOf" srcId="{6B8DDFBE-8B91-4D07-92F6-9242782C77A3}" destId="{A19C86C8-08BA-407C-B39A-8638422E6D27}" srcOrd="0" destOrd="0" presId="urn:microsoft.com/office/officeart/2005/8/layout/cycle1"/>
    <dgm:cxn modelId="{C631915E-A97A-7944-B70C-74EF872E5099}" type="presOf" srcId="{803A65D2-C490-4136-945F-136DDE16D3DB}" destId="{AAAC22F4-179F-41AB-84BA-BE1B9E1F4F90}" srcOrd="0" destOrd="0" presId="urn:microsoft.com/office/officeart/2005/8/layout/cycle1"/>
    <dgm:cxn modelId="{D52ECA44-A528-114D-AC41-FE2653AC7C6D}" type="presOf" srcId="{A211D6BF-9851-4D79-B035-E7235CCE42E3}" destId="{419A12FF-2423-44C1-844E-8519B522DC2F}" srcOrd="0" destOrd="0" presId="urn:microsoft.com/office/officeart/2005/8/layout/cycle1"/>
    <dgm:cxn modelId="{D9D86EE4-DA69-4394-A4A7-836A2624C949}" srcId="{1FDACE42-196A-4738-9F7A-B466ABAB49E3}" destId="{A955D8C6-848D-4345-B702-A47075288C61}" srcOrd="2" destOrd="0" parTransId="{DE567A08-C12E-4372-B605-447999535099}" sibTransId="{2025E9CE-1FBD-471C-9D39-409D9807C37C}"/>
    <dgm:cxn modelId="{C3273301-3092-9740-8D3D-E964030437E7}" type="presOf" srcId="{A955D8C6-848D-4345-B702-A47075288C61}" destId="{172CE241-FA27-41DB-ABB1-4931D3CC7E31}" srcOrd="0" destOrd="0" presId="urn:microsoft.com/office/officeart/2005/8/layout/cycle1"/>
    <dgm:cxn modelId="{51EE28F5-017A-4800-A75A-7EFCE6E51922}" srcId="{1FDACE42-196A-4738-9F7A-B466ABAB49E3}" destId="{6426668A-0B5C-40C3-B37A-5CFED6A9C332}" srcOrd="5" destOrd="0" parTransId="{FEFC2251-975D-47A5-9F8D-F1C0177BE41D}" sibTransId="{191EF3A1-1900-4F4B-B2F4-C44547B10DAD}"/>
    <dgm:cxn modelId="{E170A47E-3126-964B-9091-718C7F4BC02D}" type="presOf" srcId="{2025E9CE-1FBD-471C-9D39-409D9807C37C}" destId="{F3033932-3BAE-4FF7-A4D3-085042202303}" srcOrd="0" destOrd="0" presId="urn:microsoft.com/office/officeart/2005/8/layout/cycle1"/>
    <dgm:cxn modelId="{6A68D133-F213-2949-8A47-A4BE2C714666}" type="presParOf" srcId="{6B7DEE25-C4A5-46A7-878D-3EFEAE5BE6F6}" destId="{AB615734-9DFF-4409-9A4F-912360479691}" srcOrd="0" destOrd="0" presId="urn:microsoft.com/office/officeart/2005/8/layout/cycle1"/>
    <dgm:cxn modelId="{B69E3488-9207-A844-BDE0-AB645FC8087D}" type="presParOf" srcId="{6B7DEE25-C4A5-46A7-878D-3EFEAE5BE6F6}" destId="{419A12FF-2423-44C1-844E-8519B522DC2F}" srcOrd="1" destOrd="0" presId="urn:microsoft.com/office/officeart/2005/8/layout/cycle1"/>
    <dgm:cxn modelId="{8A844EC4-677E-3347-8F74-50C01C2DDA9C}" type="presParOf" srcId="{6B7DEE25-C4A5-46A7-878D-3EFEAE5BE6F6}" destId="{4FBEA9AE-7CBF-4251-AEC0-DA49DBADDEF4}" srcOrd="2" destOrd="0" presId="urn:microsoft.com/office/officeart/2005/8/layout/cycle1"/>
    <dgm:cxn modelId="{89DB7D7D-41B2-EC41-BAAA-499677E86064}" type="presParOf" srcId="{6B7DEE25-C4A5-46A7-878D-3EFEAE5BE6F6}" destId="{6399B7FD-F084-41E8-9EF6-88326BAAAD4C}" srcOrd="3" destOrd="0" presId="urn:microsoft.com/office/officeart/2005/8/layout/cycle1"/>
    <dgm:cxn modelId="{1B30CD34-633D-0349-AF96-B2F70CA8A6B9}" type="presParOf" srcId="{6B7DEE25-C4A5-46A7-878D-3EFEAE5BE6F6}" destId="{A19C86C8-08BA-407C-B39A-8638422E6D27}" srcOrd="4" destOrd="0" presId="urn:microsoft.com/office/officeart/2005/8/layout/cycle1"/>
    <dgm:cxn modelId="{FFB56DCF-D263-F345-A970-1021E91F0624}" type="presParOf" srcId="{6B7DEE25-C4A5-46A7-878D-3EFEAE5BE6F6}" destId="{80EFFD32-C43C-4617-B69F-1B1FDCF2756A}" srcOrd="5" destOrd="0" presId="urn:microsoft.com/office/officeart/2005/8/layout/cycle1"/>
    <dgm:cxn modelId="{57CBE713-12B7-BB43-9621-AE200B6B24EB}" type="presParOf" srcId="{6B7DEE25-C4A5-46A7-878D-3EFEAE5BE6F6}" destId="{E1164F0E-FEC0-4311-A9FE-FFF1B2AD11C1}" srcOrd="6" destOrd="0" presId="urn:microsoft.com/office/officeart/2005/8/layout/cycle1"/>
    <dgm:cxn modelId="{F93DBCF5-C1ED-8D4A-BD63-73BDB78D18E4}" type="presParOf" srcId="{6B7DEE25-C4A5-46A7-878D-3EFEAE5BE6F6}" destId="{172CE241-FA27-41DB-ABB1-4931D3CC7E31}" srcOrd="7" destOrd="0" presId="urn:microsoft.com/office/officeart/2005/8/layout/cycle1"/>
    <dgm:cxn modelId="{AB02C0C2-B5BA-864E-9AE1-44D3FD3DFE88}" type="presParOf" srcId="{6B7DEE25-C4A5-46A7-878D-3EFEAE5BE6F6}" destId="{F3033932-3BAE-4FF7-A4D3-085042202303}" srcOrd="8" destOrd="0" presId="urn:microsoft.com/office/officeart/2005/8/layout/cycle1"/>
    <dgm:cxn modelId="{1A5F9040-1CB5-AC47-99EF-E0F5F31DAF9B}" type="presParOf" srcId="{6B7DEE25-C4A5-46A7-878D-3EFEAE5BE6F6}" destId="{FDCBF4DB-C0BB-40B5-9E70-7DA7F10E70E9}" srcOrd="9" destOrd="0" presId="urn:microsoft.com/office/officeart/2005/8/layout/cycle1"/>
    <dgm:cxn modelId="{E637D832-3E99-FF41-BA9A-A5FAF95B552C}" type="presParOf" srcId="{6B7DEE25-C4A5-46A7-878D-3EFEAE5BE6F6}" destId="{24E5A824-8DA7-4671-8304-D4C012465C4F}" srcOrd="10" destOrd="0" presId="urn:microsoft.com/office/officeart/2005/8/layout/cycle1"/>
    <dgm:cxn modelId="{A21CF422-796F-024D-8F72-5A8E64421427}" type="presParOf" srcId="{6B7DEE25-C4A5-46A7-878D-3EFEAE5BE6F6}" destId="{E0454DAE-629F-49BA-853E-E8341AE1B98D}" srcOrd="11" destOrd="0" presId="urn:microsoft.com/office/officeart/2005/8/layout/cycle1"/>
    <dgm:cxn modelId="{351C5004-4A83-744F-AFA2-1B2653E92EF2}" type="presParOf" srcId="{6B7DEE25-C4A5-46A7-878D-3EFEAE5BE6F6}" destId="{3172AB74-1765-4C0C-B756-B042A02539AD}" srcOrd="12" destOrd="0" presId="urn:microsoft.com/office/officeart/2005/8/layout/cycle1"/>
    <dgm:cxn modelId="{B0C31946-6871-0741-94A6-21EC8AB6E8E5}" type="presParOf" srcId="{6B7DEE25-C4A5-46A7-878D-3EFEAE5BE6F6}" destId="{687EB804-4510-4CA4-AFBA-EE5CE3036C8D}" srcOrd="13" destOrd="0" presId="urn:microsoft.com/office/officeart/2005/8/layout/cycle1"/>
    <dgm:cxn modelId="{1289EDE9-4AAD-AF47-8A7E-A4861F3BBB09}" type="presParOf" srcId="{6B7DEE25-C4A5-46A7-878D-3EFEAE5BE6F6}" destId="{AAAC22F4-179F-41AB-84BA-BE1B9E1F4F90}" srcOrd="14" destOrd="0" presId="urn:microsoft.com/office/officeart/2005/8/layout/cycle1"/>
    <dgm:cxn modelId="{1DFEABA4-E177-4A43-8514-3E8225811302}" type="presParOf" srcId="{6B7DEE25-C4A5-46A7-878D-3EFEAE5BE6F6}" destId="{EB7CEF9C-41D6-49D4-B3F3-70998834A9C9}" srcOrd="15" destOrd="0" presId="urn:microsoft.com/office/officeart/2005/8/layout/cycle1"/>
    <dgm:cxn modelId="{33C0B80E-B1CD-0C46-8F6D-AD5A22FB2808}" type="presParOf" srcId="{6B7DEE25-C4A5-46A7-878D-3EFEAE5BE6F6}" destId="{D625DE1E-DBBE-4B81-BA18-C63B6D31263D}" srcOrd="16" destOrd="0" presId="urn:microsoft.com/office/officeart/2005/8/layout/cycle1"/>
    <dgm:cxn modelId="{CBAF10C0-BFEA-6041-8538-535F2C9734F9}" type="presParOf" srcId="{6B7DEE25-C4A5-46A7-878D-3EFEAE5BE6F6}" destId="{C90CFFE8-B7B5-4CC7-A1B6-3585F03CCCB7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67255-E362-4746-BAFF-46AC58D47CDC}">
      <dsp:nvSpPr>
        <dsp:cNvPr id="0" name=""/>
        <dsp:cNvSpPr/>
      </dsp:nvSpPr>
      <dsp:spPr>
        <a:xfrm>
          <a:off x="33723" y="2637504"/>
          <a:ext cx="1915015" cy="76600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Theory/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Assumptions</a:t>
          </a:r>
          <a:endParaRPr lang="en-US" sz="1600" kern="1200" dirty="0"/>
        </a:p>
      </dsp:txBody>
      <dsp:txXfrm>
        <a:off x="416726" y="2637504"/>
        <a:ext cx="1149009" cy="766006"/>
      </dsp:txXfrm>
    </dsp:sp>
    <dsp:sp modelId="{C3E20FA5-13A0-4500-930D-0DC50ACB3D88}">
      <dsp:nvSpPr>
        <dsp:cNvPr id="0" name=""/>
        <dsp:cNvSpPr/>
      </dsp:nvSpPr>
      <dsp:spPr>
        <a:xfrm>
          <a:off x="1728662" y="2638239"/>
          <a:ext cx="1915015" cy="7660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Resources</a:t>
          </a:r>
          <a:endParaRPr lang="en-US" sz="1900" kern="1200" dirty="0"/>
        </a:p>
      </dsp:txBody>
      <dsp:txXfrm>
        <a:off x="2111665" y="2638239"/>
        <a:ext cx="1149009" cy="766006"/>
      </dsp:txXfrm>
    </dsp:sp>
    <dsp:sp modelId="{F11F97F6-2494-4EB6-84F6-66E1C3B5CA3E}">
      <dsp:nvSpPr>
        <dsp:cNvPr id="0" name=""/>
        <dsp:cNvSpPr/>
      </dsp:nvSpPr>
      <dsp:spPr>
        <a:xfrm>
          <a:off x="3452176" y="2638239"/>
          <a:ext cx="1915015" cy="76600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Program Activities</a:t>
          </a:r>
          <a:endParaRPr lang="en-US" sz="1900" kern="1200" dirty="0"/>
        </a:p>
      </dsp:txBody>
      <dsp:txXfrm>
        <a:off x="3835179" y="2638239"/>
        <a:ext cx="1149009" cy="766006"/>
      </dsp:txXfrm>
    </dsp:sp>
    <dsp:sp modelId="{1BA3BF84-119B-4BE8-973C-B87D49C22B5D}">
      <dsp:nvSpPr>
        <dsp:cNvPr id="0" name=""/>
        <dsp:cNvSpPr/>
      </dsp:nvSpPr>
      <dsp:spPr>
        <a:xfrm>
          <a:off x="5175690" y="2638239"/>
          <a:ext cx="1915015" cy="76600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Outputs</a:t>
          </a:r>
          <a:endParaRPr lang="en-US" sz="1900" kern="1200" dirty="0"/>
        </a:p>
      </dsp:txBody>
      <dsp:txXfrm>
        <a:off x="5558693" y="2638239"/>
        <a:ext cx="1149009" cy="766006"/>
      </dsp:txXfrm>
    </dsp:sp>
    <dsp:sp modelId="{B3D80694-B1DA-4A5C-A1CB-8944D05CD514}">
      <dsp:nvSpPr>
        <dsp:cNvPr id="0" name=""/>
        <dsp:cNvSpPr/>
      </dsp:nvSpPr>
      <dsp:spPr>
        <a:xfrm>
          <a:off x="6899204" y="2638239"/>
          <a:ext cx="1915015" cy="76600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Outcomes</a:t>
          </a:r>
          <a:endParaRPr lang="en-US" sz="1900" kern="1200" dirty="0"/>
        </a:p>
      </dsp:txBody>
      <dsp:txXfrm>
        <a:off x="7282207" y="2638239"/>
        <a:ext cx="1149009" cy="766006"/>
      </dsp:txXfrm>
    </dsp:sp>
    <dsp:sp modelId="{4CEABC0E-66EB-411B-B440-724752C58A36}">
      <dsp:nvSpPr>
        <dsp:cNvPr id="0" name=""/>
        <dsp:cNvSpPr/>
      </dsp:nvSpPr>
      <dsp:spPr>
        <a:xfrm>
          <a:off x="8622719" y="2638239"/>
          <a:ext cx="1915015" cy="76600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Impact</a:t>
          </a:r>
          <a:endParaRPr lang="en-US" sz="1900" kern="1200" dirty="0"/>
        </a:p>
      </dsp:txBody>
      <dsp:txXfrm>
        <a:off x="9005722" y="2638239"/>
        <a:ext cx="1149009" cy="766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12FF-2423-44C1-844E-8519B522DC2F}">
      <dsp:nvSpPr>
        <dsp:cNvPr id="0" name=""/>
        <dsp:cNvSpPr/>
      </dsp:nvSpPr>
      <dsp:spPr>
        <a:xfrm>
          <a:off x="2412434" y="75544"/>
          <a:ext cx="1696163" cy="77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4. Gather and review evidence of student learning. </a:t>
          </a:r>
          <a:endParaRPr lang="en-US" sz="1200" kern="1200" dirty="0"/>
        </a:p>
      </dsp:txBody>
      <dsp:txXfrm>
        <a:off x="2412434" y="75544"/>
        <a:ext cx="1696163" cy="774298"/>
      </dsp:txXfrm>
    </dsp:sp>
    <dsp:sp modelId="{4FBEA9AE-7CBF-4251-AEC0-DA49DBADDEF4}">
      <dsp:nvSpPr>
        <dsp:cNvPr id="0" name=""/>
        <dsp:cNvSpPr/>
      </dsp:nvSpPr>
      <dsp:spPr>
        <a:xfrm>
          <a:off x="313280" y="-235655"/>
          <a:ext cx="3668953" cy="3668953"/>
        </a:xfrm>
        <a:prstGeom prst="circularArrow">
          <a:avLst>
            <a:gd name="adj1" fmla="val 3987"/>
            <a:gd name="adj2" fmla="val 250069"/>
            <a:gd name="adj3" fmla="val 21136537"/>
            <a:gd name="adj4" fmla="val 20083354"/>
            <a:gd name="adj5" fmla="val 4651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9C86C8-08BA-407C-B39A-8638422E6D27}">
      <dsp:nvSpPr>
        <dsp:cNvPr id="0" name=""/>
        <dsp:cNvSpPr/>
      </dsp:nvSpPr>
      <dsp:spPr>
        <a:xfrm>
          <a:off x="2910445" y="1461536"/>
          <a:ext cx="1802331" cy="75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5.  Draw conclusions about student learning achievements </a:t>
          </a:r>
          <a:r>
            <a:rPr lang="en-US" sz="1200" b="1" i="1" kern="1200" smtClean="0"/>
            <a:t>in the aggregate</a:t>
          </a:r>
          <a:endParaRPr lang="en-US" sz="1200" kern="1200" dirty="0"/>
        </a:p>
      </dsp:txBody>
      <dsp:txXfrm>
        <a:off x="2910445" y="1461536"/>
        <a:ext cx="1802331" cy="750093"/>
      </dsp:txXfrm>
    </dsp:sp>
    <dsp:sp modelId="{80EFFD32-C43C-4617-B69F-1B1FDCF2756A}">
      <dsp:nvSpPr>
        <dsp:cNvPr id="0" name=""/>
        <dsp:cNvSpPr/>
      </dsp:nvSpPr>
      <dsp:spPr>
        <a:xfrm>
          <a:off x="301114" y="2106"/>
          <a:ext cx="3668953" cy="3668953"/>
        </a:xfrm>
        <a:prstGeom prst="circularArrow">
          <a:avLst>
            <a:gd name="adj1" fmla="val 3987"/>
            <a:gd name="adj2" fmla="val 250069"/>
            <a:gd name="adj3" fmla="val 2147534"/>
            <a:gd name="adj4" fmla="val 775841"/>
            <a:gd name="adj5" fmla="val 4651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2CE241-FA27-41DB-ABB1-4931D3CC7E31}">
      <dsp:nvSpPr>
        <dsp:cNvPr id="0" name=""/>
        <dsp:cNvSpPr/>
      </dsp:nvSpPr>
      <dsp:spPr>
        <a:xfrm>
          <a:off x="2195143" y="2913012"/>
          <a:ext cx="1556915" cy="75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6. Act on the results to improve student achievement of learning goals</a:t>
          </a:r>
          <a:endParaRPr lang="en-US" sz="1200" kern="1200" dirty="0"/>
        </a:p>
      </dsp:txBody>
      <dsp:txXfrm>
        <a:off x="2195143" y="2913012"/>
        <a:ext cx="1556915" cy="750093"/>
      </dsp:txXfrm>
    </dsp:sp>
    <dsp:sp modelId="{F3033932-3BAE-4FF7-A4D3-085042202303}">
      <dsp:nvSpPr>
        <dsp:cNvPr id="0" name=""/>
        <dsp:cNvSpPr/>
      </dsp:nvSpPr>
      <dsp:spPr>
        <a:xfrm>
          <a:off x="609858" y="13044"/>
          <a:ext cx="3668953" cy="3668953"/>
        </a:xfrm>
        <a:prstGeom prst="circularArrow">
          <a:avLst>
            <a:gd name="adj1" fmla="val 3987"/>
            <a:gd name="adj2" fmla="val 250069"/>
            <a:gd name="adj3" fmla="val 5890116"/>
            <a:gd name="adj4" fmla="val 5811567"/>
            <a:gd name="adj5" fmla="val 4651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E5A824-8DA7-4671-8304-D4C012465C4F}">
      <dsp:nvSpPr>
        <dsp:cNvPr id="0" name=""/>
        <dsp:cNvSpPr/>
      </dsp:nvSpPr>
      <dsp:spPr>
        <a:xfrm>
          <a:off x="678080" y="2917987"/>
          <a:ext cx="1359153" cy="75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kern="1200" dirty="0" smtClean="0"/>
            <a:t>E</a:t>
          </a:r>
          <a:r>
            <a:rPr lang="en-US" sz="1200" kern="1200" dirty="0" smtClean="0"/>
            <a:t>xpressed as learning outcomes, criteria and standards.</a:t>
          </a:r>
          <a:endParaRPr lang="en-US" sz="1200" b="1" kern="1200" dirty="0"/>
        </a:p>
      </dsp:txBody>
      <dsp:txXfrm>
        <a:off x="678080" y="2917987"/>
        <a:ext cx="1359153" cy="750093"/>
      </dsp:txXfrm>
    </dsp:sp>
    <dsp:sp modelId="{E0454DAE-629F-49BA-853E-E8341AE1B98D}">
      <dsp:nvSpPr>
        <dsp:cNvPr id="0" name=""/>
        <dsp:cNvSpPr/>
      </dsp:nvSpPr>
      <dsp:spPr>
        <a:xfrm>
          <a:off x="218341" y="-125494"/>
          <a:ext cx="3668953" cy="3668953"/>
        </a:xfrm>
        <a:prstGeom prst="circularArrow">
          <a:avLst>
            <a:gd name="adj1" fmla="val 3987"/>
            <a:gd name="adj2" fmla="val 250069"/>
            <a:gd name="adj3" fmla="val 9665203"/>
            <a:gd name="adj4" fmla="val 8248205"/>
            <a:gd name="adj5" fmla="val 465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EB804-4510-4CA4-AFBA-EE5CE3036C8D}">
      <dsp:nvSpPr>
        <dsp:cNvPr id="0" name=""/>
        <dsp:cNvSpPr/>
      </dsp:nvSpPr>
      <dsp:spPr>
        <a:xfrm>
          <a:off x="-397634" y="1461536"/>
          <a:ext cx="1714413" cy="75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2. Determine the evidence</a:t>
          </a:r>
          <a:r>
            <a:rPr lang="en-US" sz="1200" b="1" kern="1200" dirty="0" smtClean="0"/>
            <a:t>. </a:t>
          </a:r>
          <a:r>
            <a:rPr lang="en-US" sz="1200" b="0" kern="1200" dirty="0" smtClean="0"/>
            <a:t>What w</a:t>
          </a:r>
          <a:r>
            <a:rPr lang="en-US" sz="1200" kern="1200" dirty="0" smtClean="0"/>
            <a:t>ork will students do to demonstrate learning?</a:t>
          </a:r>
          <a:endParaRPr lang="en-US" sz="1200" b="1" i="1" kern="1200" dirty="0"/>
        </a:p>
      </dsp:txBody>
      <dsp:txXfrm>
        <a:off x="-397634" y="1461536"/>
        <a:ext cx="1714413" cy="750093"/>
      </dsp:txXfrm>
    </dsp:sp>
    <dsp:sp modelId="{AAAC22F4-179F-41AB-84BA-BE1B9E1F4F90}">
      <dsp:nvSpPr>
        <dsp:cNvPr id="0" name=""/>
        <dsp:cNvSpPr/>
      </dsp:nvSpPr>
      <dsp:spPr>
        <a:xfrm>
          <a:off x="301114" y="2106"/>
          <a:ext cx="3668953" cy="3668953"/>
        </a:xfrm>
        <a:prstGeom prst="circularArrow">
          <a:avLst>
            <a:gd name="adj1" fmla="val 3987"/>
            <a:gd name="adj2" fmla="val 250069"/>
            <a:gd name="adj3" fmla="val 12947534"/>
            <a:gd name="adj4" fmla="val 11575841"/>
            <a:gd name="adj5" fmla="val 4651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25DE1E-DBBE-4B81-BA18-C63B6D31263D}">
      <dsp:nvSpPr>
        <dsp:cNvPr id="0" name=""/>
        <dsp:cNvSpPr/>
      </dsp:nvSpPr>
      <dsp:spPr>
        <a:xfrm>
          <a:off x="503702" y="10061"/>
          <a:ext cx="1587759" cy="75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kern="1200" dirty="0" smtClean="0"/>
            <a:t>C</a:t>
          </a:r>
          <a:r>
            <a:rPr lang="en-US" sz="1200" kern="1200" dirty="0" smtClean="0"/>
            <a:t>urriculum and pedagogy.</a:t>
          </a:r>
          <a:endParaRPr lang="en-US" sz="1200" b="1" kern="1200" dirty="0"/>
        </a:p>
      </dsp:txBody>
      <dsp:txXfrm>
        <a:off x="503702" y="10061"/>
        <a:ext cx="1587759" cy="750093"/>
      </dsp:txXfrm>
    </dsp:sp>
    <dsp:sp modelId="{C90CFFE8-B7B5-4CC7-A1B6-3585F03CCCB7}">
      <dsp:nvSpPr>
        <dsp:cNvPr id="0" name=""/>
        <dsp:cNvSpPr/>
      </dsp:nvSpPr>
      <dsp:spPr>
        <a:xfrm>
          <a:off x="813811" y="-92514"/>
          <a:ext cx="3668953" cy="3668953"/>
        </a:xfrm>
        <a:prstGeom prst="circularArrow">
          <a:avLst>
            <a:gd name="adj1" fmla="val 3987"/>
            <a:gd name="adj2" fmla="val 250069"/>
            <a:gd name="adj3" fmla="val 15464550"/>
            <a:gd name="adj4" fmla="val 15035743"/>
            <a:gd name="adj5" fmla="val 4651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2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5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7727-2433-DF40-98C5-3326C60204AF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FD9B-F4A8-4B49-B91B-9A5FAD28E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78899" y="1467806"/>
          <a:ext cx="10542883" cy="604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>
            <p:extLst/>
          </p:nvPr>
        </p:nvGraphicFramePr>
        <p:xfrm>
          <a:off x="4898765" y="183588"/>
          <a:ext cx="4315143" cy="3668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3648" y="1489868"/>
            <a:ext cx="13239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Assessment Cycle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8012" y="4998517"/>
            <a:ext cx="1924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Intended participant audience, rates, etc. Variables describing to whom and how the program is delivered in detail  </a:t>
            </a:r>
            <a:endParaRPr lang="en-US" sz="1600" dirty="0"/>
          </a:p>
        </p:txBody>
      </p:sp>
      <p:sp>
        <p:nvSpPr>
          <p:cNvPr id="4" name="Half Frame 3"/>
          <p:cNvSpPr/>
          <p:nvPr/>
        </p:nvSpPr>
        <p:spPr>
          <a:xfrm rot="8264243">
            <a:off x="6815724" y="5253772"/>
            <a:ext cx="704850" cy="828675"/>
          </a:xfrm>
          <a:prstGeom prst="halfFram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8157374">
            <a:off x="9309280" y="1398697"/>
            <a:ext cx="704850" cy="828675"/>
          </a:xfrm>
          <a:prstGeom prst="halfFram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7623" y="5206444"/>
            <a:ext cx="2181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Did the right people participate in the right numbers?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49753" y="1351369"/>
            <a:ext cx="2181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Did participants demonstrably learn what was intended?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428039"/>
            <a:ext cx="1323975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Assessment +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Logic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67837" y="6568177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OPRAAS DRAFT</a:t>
            </a:r>
          </a:p>
        </p:txBody>
      </p:sp>
    </p:spTree>
    <p:extLst>
      <p:ext uri="{BB962C8B-B14F-4D97-AF65-F5344CB8AC3E}">
        <p14:creationId xmlns:p14="http://schemas.microsoft.com/office/powerpoint/2010/main" val="105358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Moffat</dc:creator>
  <cp:lastModifiedBy>Amy Moffat</cp:lastModifiedBy>
  <cp:revision>1</cp:revision>
  <cp:lastPrinted>2016-06-16T19:30:20Z</cp:lastPrinted>
  <dcterms:created xsi:type="dcterms:W3CDTF">2016-06-16T18:09:43Z</dcterms:created>
  <dcterms:modified xsi:type="dcterms:W3CDTF">2016-06-16T19:30:23Z</dcterms:modified>
</cp:coreProperties>
</file>