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6.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7.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8.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9.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notesMasterIdLst>
    <p:notesMasterId r:id="rId26"/>
  </p:notesMasterIdLst>
  <p:handoutMasterIdLst>
    <p:handoutMasterId r:id="rId27"/>
  </p:handoutMasterIdLst>
  <p:sldIdLst>
    <p:sldId id="262" r:id="rId2"/>
    <p:sldId id="263" r:id="rId3"/>
    <p:sldId id="300" r:id="rId4"/>
    <p:sldId id="271" r:id="rId5"/>
    <p:sldId id="296" r:id="rId6"/>
    <p:sldId id="295" r:id="rId7"/>
    <p:sldId id="288" r:id="rId8"/>
    <p:sldId id="289" r:id="rId9"/>
    <p:sldId id="273" r:id="rId10"/>
    <p:sldId id="274" r:id="rId11"/>
    <p:sldId id="258" r:id="rId12"/>
    <p:sldId id="283" r:id="rId13"/>
    <p:sldId id="276" r:id="rId14"/>
    <p:sldId id="284" r:id="rId15"/>
    <p:sldId id="297" r:id="rId16"/>
    <p:sldId id="298" r:id="rId17"/>
    <p:sldId id="299" r:id="rId18"/>
    <p:sldId id="291" r:id="rId19"/>
    <p:sldId id="293" r:id="rId20"/>
    <p:sldId id="261" r:id="rId21"/>
    <p:sldId id="282" r:id="rId22"/>
    <p:sldId id="285" r:id="rId23"/>
    <p:sldId id="294" r:id="rId24"/>
    <p:sldId id="286" r:id="rId2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4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941" autoAdjust="0"/>
    <p:restoredTop sz="76964" autoAdjust="0"/>
  </p:normalViewPr>
  <p:slideViewPr>
    <p:cSldViewPr snapToGrid="0">
      <p:cViewPr varScale="1">
        <p:scale>
          <a:sx n="54" d="100"/>
          <a:sy n="54" d="100"/>
        </p:scale>
        <p:origin x="486" y="78"/>
      </p:cViewPr>
      <p:guideLst/>
    </p:cSldViewPr>
  </p:slideViewPr>
  <p:notesTextViewPr>
    <p:cViewPr>
      <p:scale>
        <a:sx n="1" d="1"/>
        <a:sy n="1" d="1"/>
      </p:scale>
      <p:origin x="0" y="0"/>
    </p:cViewPr>
  </p:notesTextViewPr>
  <p:notesViewPr>
    <p:cSldViewPr snapToGrid="0">
      <p:cViewPr varScale="1">
        <p:scale>
          <a:sx n="71" d="100"/>
          <a:sy n="71" d="100"/>
        </p:scale>
        <p:origin x="3560"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4B1F58-7A74-45EC-92D6-C4BEB2917F61}" type="doc">
      <dgm:prSet loTypeId="urn:microsoft.com/office/officeart/2005/8/layout/chevron1" loCatId="process" qsTypeId="urn:microsoft.com/office/officeart/2005/8/quickstyle/simple1" qsCatId="simple" csTypeId="urn:microsoft.com/office/officeart/2005/8/colors/colorful1" csCatId="colorful" phldr="1"/>
      <dgm:spPr/>
    </dgm:pt>
    <dgm:pt modelId="{47E65EB3-2937-49C0-B472-000C67BFE15C}">
      <dgm:prSet phldrT="[Text]" custT="1"/>
      <dgm:spPr/>
      <dgm:t>
        <a:bodyPr/>
        <a:lstStyle/>
        <a:p>
          <a:r>
            <a:rPr lang="en-US" sz="500" dirty="0" smtClean="0"/>
            <a:t>Theory</a:t>
          </a:r>
        </a:p>
      </dgm:t>
    </dgm:pt>
    <dgm:pt modelId="{8A3B4C1A-A5A9-4427-9956-E717533C5B41}" type="parTrans" cxnId="{120322E6-216F-471A-889B-A2AD724F4BC2}">
      <dgm:prSet/>
      <dgm:spPr/>
      <dgm:t>
        <a:bodyPr/>
        <a:lstStyle/>
        <a:p>
          <a:endParaRPr lang="en-US"/>
        </a:p>
      </dgm:t>
    </dgm:pt>
    <dgm:pt modelId="{86420A58-F57A-4EE5-AACA-055E8FE5C125}" type="sibTrans" cxnId="{120322E6-216F-471A-889B-A2AD724F4BC2}">
      <dgm:prSet/>
      <dgm:spPr/>
      <dgm:t>
        <a:bodyPr/>
        <a:lstStyle/>
        <a:p>
          <a:endParaRPr lang="en-US"/>
        </a:p>
      </dgm:t>
    </dgm:pt>
    <dgm:pt modelId="{54F27A34-0208-48CE-8539-3E494173D575}">
      <dgm:prSet phldrT="[Text]"/>
      <dgm:spPr/>
      <dgm:t>
        <a:bodyPr/>
        <a:lstStyle/>
        <a:p>
          <a:r>
            <a:rPr lang="en-US" dirty="0" smtClean="0"/>
            <a:t>Outcomes</a:t>
          </a:r>
          <a:endParaRPr lang="en-US" dirty="0"/>
        </a:p>
      </dgm:t>
    </dgm:pt>
    <dgm:pt modelId="{EEBEFBAE-3C69-4144-BAA2-C637EDA98DA9}" type="parTrans" cxnId="{3A98FA83-E233-46B9-BB7D-6C4C0903CF49}">
      <dgm:prSet/>
      <dgm:spPr/>
      <dgm:t>
        <a:bodyPr/>
        <a:lstStyle/>
        <a:p>
          <a:endParaRPr lang="en-US"/>
        </a:p>
      </dgm:t>
    </dgm:pt>
    <dgm:pt modelId="{EE78E38D-96BF-49BE-9D1F-1F94709FAFF0}" type="sibTrans" cxnId="{3A98FA83-E233-46B9-BB7D-6C4C0903CF49}">
      <dgm:prSet/>
      <dgm:spPr/>
      <dgm:t>
        <a:bodyPr/>
        <a:lstStyle/>
        <a:p>
          <a:endParaRPr lang="en-US"/>
        </a:p>
      </dgm:t>
    </dgm:pt>
    <dgm:pt modelId="{D3D98F03-6F42-4769-AAE2-4E887B3A59C0}">
      <dgm:prSet phldrT="[Text]"/>
      <dgm:spPr/>
      <dgm:t>
        <a:bodyPr/>
        <a:lstStyle/>
        <a:p>
          <a:r>
            <a:rPr lang="en-US" dirty="0" smtClean="0"/>
            <a:t>Impact</a:t>
          </a:r>
          <a:endParaRPr lang="en-US" dirty="0"/>
        </a:p>
      </dgm:t>
    </dgm:pt>
    <dgm:pt modelId="{36D830F0-FDA8-4FCA-9B03-21523DA3AC33}" type="parTrans" cxnId="{D4A35C17-27ED-46E9-B3A1-74F9B59E5AC6}">
      <dgm:prSet/>
      <dgm:spPr/>
      <dgm:t>
        <a:bodyPr/>
        <a:lstStyle/>
        <a:p>
          <a:endParaRPr lang="en-US"/>
        </a:p>
      </dgm:t>
    </dgm:pt>
    <dgm:pt modelId="{A783A8FF-13D8-4B33-A976-6D5BA714AB6D}" type="sibTrans" cxnId="{D4A35C17-27ED-46E9-B3A1-74F9B59E5AC6}">
      <dgm:prSet/>
      <dgm:spPr/>
      <dgm:t>
        <a:bodyPr/>
        <a:lstStyle/>
        <a:p>
          <a:endParaRPr lang="en-US"/>
        </a:p>
      </dgm:t>
    </dgm:pt>
    <dgm:pt modelId="{B74CB8FA-CB62-4153-A6EC-5D1A76B651E2}">
      <dgm:prSet phldrT="[Text]"/>
      <dgm:spPr/>
      <dgm:t>
        <a:bodyPr/>
        <a:lstStyle/>
        <a:p>
          <a:r>
            <a:rPr lang="en-US" dirty="0" smtClean="0"/>
            <a:t>Resources</a:t>
          </a:r>
          <a:endParaRPr lang="en-US" dirty="0"/>
        </a:p>
      </dgm:t>
    </dgm:pt>
    <dgm:pt modelId="{FCEF6087-AE88-4EB3-A5E8-0043A07DBF16}" type="parTrans" cxnId="{F8786970-F605-4607-BC96-3630EB1FC5F7}">
      <dgm:prSet/>
      <dgm:spPr/>
      <dgm:t>
        <a:bodyPr/>
        <a:lstStyle/>
        <a:p>
          <a:endParaRPr lang="en-US"/>
        </a:p>
      </dgm:t>
    </dgm:pt>
    <dgm:pt modelId="{8E50606B-3CF9-4054-9031-46042FD7AE5D}" type="sibTrans" cxnId="{F8786970-F605-4607-BC96-3630EB1FC5F7}">
      <dgm:prSet/>
      <dgm:spPr/>
      <dgm:t>
        <a:bodyPr/>
        <a:lstStyle/>
        <a:p>
          <a:endParaRPr lang="en-US"/>
        </a:p>
      </dgm:t>
    </dgm:pt>
    <dgm:pt modelId="{BB0B2A16-2213-4789-A526-2EDA855C111A}">
      <dgm:prSet phldrT="[Text]"/>
      <dgm:spPr/>
      <dgm:t>
        <a:bodyPr/>
        <a:lstStyle/>
        <a:p>
          <a:r>
            <a:rPr lang="en-US" dirty="0" smtClean="0"/>
            <a:t>Program Activities</a:t>
          </a:r>
          <a:endParaRPr lang="en-US" dirty="0"/>
        </a:p>
      </dgm:t>
    </dgm:pt>
    <dgm:pt modelId="{BA913345-1A7F-4EE3-BEEC-725CA8FA72D7}" type="parTrans" cxnId="{6040E776-0141-4D31-9454-10DF69CEB732}">
      <dgm:prSet/>
      <dgm:spPr/>
      <dgm:t>
        <a:bodyPr/>
        <a:lstStyle/>
        <a:p>
          <a:endParaRPr lang="en-US"/>
        </a:p>
      </dgm:t>
    </dgm:pt>
    <dgm:pt modelId="{01242536-1B97-4130-A8AA-344B600917F1}" type="sibTrans" cxnId="{6040E776-0141-4D31-9454-10DF69CEB732}">
      <dgm:prSet/>
      <dgm:spPr/>
      <dgm:t>
        <a:bodyPr/>
        <a:lstStyle/>
        <a:p>
          <a:endParaRPr lang="en-US"/>
        </a:p>
      </dgm:t>
    </dgm:pt>
    <dgm:pt modelId="{4ED1C049-F596-4FA7-8B89-AFE435BA7BFD}">
      <dgm:prSet phldrT="[Text]"/>
      <dgm:spPr/>
      <dgm:t>
        <a:bodyPr/>
        <a:lstStyle/>
        <a:p>
          <a:r>
            <a:rPr lang="en-US" dirty="0" smtClean="0"/>
            <a:t>Outputs</a:t>
          </a:r>
          <a:endParaRPr lang="en-US" dirty="0"/>
        </a:p>
      </dgm:t>
    </dgm:pt>
    <dgm:pt modelId="{CD135E77-459E-4505-AC6B-7F066EAAC0EA}" type="parTrans" cxnId="{3395FC94-D295-4013-8E53-43ADE60E4EB6}">
      <dgm:prSet/>
      <dgm:spPr/>
      <dgm:t>
        <a:bodyPr/>
        <a:lstStyle/>
        <a:p>
          <a:endParaRPr lang="en-US"/>
        </a:p>
      </dgm:t>
    </dgm:pt>
    <dgm:pt modelId="{02249678-3E12-4320-85F3-5A9CB16DDCE8}" type="sibTrans" cxnId="{3395FC94-D295-4013-8E53-43ADE60E4EB6}">
      <dgm:prSet/>
      <dgm:spPr/>
      <dgm:t>
        <a:bodyPr/>
        <a:lstStyle/>
        <a:p>
          <a:endParaRPr lang="en-US"/>
        </a:p>
      </dgm:t>
    </dgm:pt>
    <dgm:pt modelId="{15921E9C-993E-4AA7-BD5A-32902BE8BCC4}" type="pres">
      <dgm:prSet presAssocID="{A94B1F58-7A74-45EC-92D6-C4BEB2917F61}" presName="Name0" presStyleCnt="0">
        <dgm:presLayoutVars>
          <dgm:dir/>
          <dgm:animLvl val="lvl"/>
          <dgm:resizeHandles val="exact"/>
        </dgm:presLayoutVars>
      </dgm:prSet>
      <dgm:spPr/>
    </dgm:pt>
    <dgm:pt modelId="{AB367255-E362-4746-BAFF-46AC58D47CDC}" type="pres">
      <dgm:prSet presAssocID="{47E65EB3-2937-49C0-B472-000C67BFE15C}" presName="parTxOnly" presStyleLbl="node1" presStyleIdx="0" presStyleCnt="6" custLinFactNeighborX="14922" custLinFactNeighborY="-96">
        <dgm:presLayoutVars>
          <dgm:chMax val="0"/>
          <dgm:chPref val="0"/>
          <dgm:bulletEnabled val="1"/>
        </dgm:presLayoutVars>
      </dgm:prSet>
      <dgm:spPr/>
      <dgm:t>
        <a:bodyPr/>
        <a:lstStyle/>
        <a:p>
          <a:endParaRPr lang="en-US"/>
        </a:p>
      </dgm:t>
    </dgm:pt>
    <dgm:pt modelId="{6030BBE6-77E0-44D0-B096-FBC67AF79CA6}" type="pres">
      <dgm:prSet presAssocID="{86420A58-F57A-4EE5-AACA-055E8FE5C125}" presName="parTxOnlySpace" presStyleCnt="0"/>
      <dgm:spPr/>
    </dgm:pt>
    <dgm:pt modelId="{C3E20FA5-13A0-4500-930D-0DC50ACB3D88}" type="pres">
      <dgm:prSet presAssocID="{B74CB8FA-CB62-4153-A6EC-5D1A76B651E2}" presName="parTxOnly" presStyleLbl="node1" presStyleIdx="1" presStyleCnt="6">
        <dgm:presLayoutVars>
          <dgm:chMax val="0"/>
          <dgm:chPref val="0"/>
          <dgm:bulletEnabled val="1"/>
        </dgm:presLayoutVars>
      </dgm:prSet>
      <dgm:spPr/>
      <dgm:t>
        <a:bodyPr/>
        <a:lstStyle/>
        <a:p>
          <a:endParaRPr lang="en-US"/>
        </a:p>
      </dgm:t>
    </dgm:pt>
    <dgm:pt modelId="{22601429-A78A-4621-95FA-F455C862E4AC}" type="pres">
      <dgm:prSet presAssocID="{8E50606B-3CF9-4054-9031-46042FD7AE5D}" presName="parTxOnlySpace" presStyleCnt="0"/>
      <dgm:spPr/>
    </dgm:pt>
    <dgm:pt modelId="{F11F97F6-2494-4EB6-84F6-66E1C3B5CA3E}" type="pres">
      <dgm:prSet presAssocID="{BB0B2A16-2213-4789-A526-2EDA855C111A}" presName="parTxOnly" presStyleLbl="node1" presStyleIdx="2" presStyleCnt="6">
        <dgm:presLayoutVars>
          <dgm:chMax val="0"/>
          <dgm:chPref val="0"/>
          <dgm:bulletEnabled val="1"/>
        </dgm:presLayoutVars>
      </dgm:prSet>
      <dgm:spPr/>
      <dgm:t>
        <a:bodyPr/>
        <a:lstStyle/>
        <a:p>
          <a:endParaRPr lang="en-US"/>
        </a:p>
      </dgm:t>
    </dgm:pt>
    <dgm:pt modelId="{70418A9D-BADA-4F99-B78E-5A2B6929955D}" type="pres">
      <dgm:prSet presAssocID="{01242536-1B97-4130-A8AA-344B600917F1}" presName="parTxOnlySpace" presStyleCnt="0"/>
      <dgm:spPr/>
    </dgm:pt>
    <dgm:pt modelId="{1BA3BF84-119B-4BE8-973C-B87D49C22B5D}" type="pres">
      <dgm:prSet presAssocID="{4ED1C049-F596-4FA7-8B89-AFE435BA7BFD}" presName="parTxOnly" presStyleLbl="node1" presStyleIdx="3" presStyleCnt="6">
        <dgm:presLayoutVars>
          <dgm:chMax val="0"/>
          <dgm:chPref val="0"/>
          <dgm:bulletEnabled val="1"/>
        </dgm:presLayoutVars>
      </dgm:prSet>
      <dgm:spPr/>
      <dgm:t>
        <a:bodyPr/>
        <a:lstStyle/>
        <a:p>
          <a:endParaRPr lang="en-US"/>
        </a:p>
      </dgm:t>
    </dgm:pt>
    <dgm:pt modelId="{AC1FAF0C-7576-464B-9BF5-3CE4CFB06369}" type="pres">
      <dgm:prSet presAssocID="{02249678-3E12-4320-85F3-5A9CB16DDCE8}" presName="parTxOnlySpace" presStyleCnt="0"/>
      <dgm:spPr/>
    </dgm:pt>
    <dgm:pt modelId="{B3D80694-B1DA-4A5C-A1CB-8944D05CD514}" type="pres">
      <dgm:prSet presAssocID="{54F27A34-0208-48CE-8539-3E494173D575}" presName="parTxOnly" presStyleLbl="node1" presStyleIdx="4" presStyleCnt="6">
        <dgm:presLayoutVars>
          <dgm:chMax val="0"/>
          <dgm:chPref val="0"/>
          <dgm:bulletEnabled val="1"/>
        </dgm:presLayoutVars>
      </dgm:prSet>
      <dgm:spPr/>
      <dgm:t>
        <a:bodyPr/>
        <a:lstStyle/>
        <a:p>
          <a:endParaRPr lang="en-US"/>
        </a:p>
      </dgm:t>
    </dgm:pt>
    <dgm:pt modelId="{55B3C1A8-96B3-44EB-9DB0-A47366F7F841}" type="pres">
      <dgm:prSet presAssocID="{EE78E38D-96BF-49BE-9D1F-1F94709FAFF0}" presName="parTxOnlySpace" presStyleCnt="0"/>
      <dgm:spPr/>
    </dgm:pt>
    <dgm:pt modelId="{4CEABC0E-66EB-411B-B440-724752C58A36}" type="pres">
      <dgm:prSet presAssocID="{D3D98F03-6F42-4769-AAE2-4E887B3A59C0}" presName="parTxOnly" presStyleLbl="node1" presStyleIdx="5" presStyleCnt="6">
        <dgm:presLayoutVars>
          <dgm:chMax val="0"/>
          <dgm:chPref val="0"/>
          <dgm:bulletEnabled val="1"/>
        </dgm:presLayoutVars>
      </dgm:prSet>
      <dgm:spPr/>
      <dgm:t>
        <a:bodyPr/>
        <a:lstStyle/>
        <a:p>
          <a:endParaRPr lang="en-US"/>
        </a:p>
      </dgm:t>
    </dgm:pt>
  </dgm:ptLst>
  <dgm:cxnLst>
    <dgm:cxn modelId="{3395FC94-D295-4013-8E53-43ADE60E4EB6}" srcId="{A94B1F58-7A74-45EC-92D6-C4BEB2917F61}" destId="{4ED1C049-F596-4FA7-8B89-AFE435BA7BFD}" srcOrd="3" destOrd="0" parTransId="{CD135E77-459E-4505-AC6B-7F066EAAC0EA}" sibTransId="{02249678-3E12-4320-85F3-5A9CB16DDCE8}"/>
    <dgm:cxn modelId="{FAED20D9-B9E0-A047-A329-0822CD04FAC1}" type="presOf" srcId="{B74CB8FA-CB62-4153-A6EC-5D1A76B651E2}" destId="{C3E20FA5-13A0-4500-930D-0DC50ACB3D88}" srcOrd="0" destOrd="0" presId="urn:microsoft.com/office/officeart/2005/8/layout/chevron1"/>
    <dgm:cxn modelId="{6040E776-0141-4D31-9454-10DF69CEB732}" srcId="{A94B1F58-7A74-45EC-92D6-C4BEB2917F61}" destId="{BB0B2A16-2213-4789-A526-2EDA855C111A}" srcOrd="2" destOrd="0" parTransId="{BA913345-1A7F-4EE3-BEEC-725CA8FA72D7}" sibTransId="{01242536-1B97-4130-A8AA-344B600917F1}"/>
    <dgm:cxn modelId="{81157352-F4C4-8746-AC20-A45EB76E9D64}" type="presOf" srcId="{A94B1F58-7A74-45EC-92D6-C4BEB2917F61}" destId="{15921E9C-993E-4AA7-BD5A-32902BE8BCC4}" srcOrd="0" destOrd="0" presId="urn:microsoft.com/office/officeart/2005/8/layout/chevron1"/>
    <dgm:cxn modelId="{09084574-51F6-B94B-94E7-B17C25F69A47}" type="presOf" srcId="{4ED1C049-F596-4FA7-8B89-AFE435BA7BFD}" destId="{1BA3BF84-119B-4BE8-973C-B87D49C22B5D}" srcOrd="0" destOrd="0" presId="urn:microsoft.com/office/officeart/2005/8/layout/chevron1"/>
    <dgm:cxn modelId="{6D657B0C-9DDB-A340-BB40-DF1B9855A3D3}" type="presOf" srcId="{BB0B2A16-2213-4789-A526-2EDA855C111A}" destId="{F11F97F6-2494-4EB6-84F6-66E1C3B5CA3E}" srcOrd="0" destOrd="0" presId="urn:microsoft.com/office/officeart/2005/8/layout/chevron1"/>
    <dgm:cxn modelId="{120322E6-216F-471A-889B-A2AD724F4BC2}" srcId="{A94B1F58-7A74-45EC-92D6-C4BEB2917F61}" destId="{47E65EB3-2937-49C0-B472-000C67BFE15C}" srcOrd="0" destOrd="0" parTransId="{8A3B4C1A-A5A9-4427-9956-E717533C5B41}" sibTransId="{86420A58-F57A-4EE5-AACA-055E8FE5C125}"/>
    <dgm:cxn modelId="{F8786970-F605-4607-BC96-3630EB1FC5F7}" srcId="{A94B1F58-7A74-45EC-92D6-C4BEB2917F61}" destId="{B74CB8FA-CB62-4153-A6EC-5D1A76B651E2}" srcOrd="1" destOrd="0" parTransId="{FCEF6087-AE88-4EB3-A5E8-0043A07DBF16}" sibTransId="{8E50606B-3CF9-4054-9031-46042FD7AE5D}"/>
    <dgm:cxn modelId="{3A98FA83-E233-46B9-BB7D-6C4C0903CF49}" srcId="{A94B1F58-7A74-45EC-92D6-C4BEB2917F61}" destId="{54F27A34-0208-48CE-8539-3E494173D575}" srcOrd="4" destOrd="0" parTransId="{EEBEFBAE-3C69-4144-BAA2-C637EDA98DA9}" sibTransId="{EE78E38D-96BF-49BE-9D1F-1F94709FAFF0}"/>
    <dgm:cxn modelId="{79C08720-7DC8-C74E-AC1E-2151E840DD7E}" type="presOf" srcId="{47E65EB3-2937-49C0-B472-000C67BFE15C}" destId="{AB367255-E362-4746-BAFF-46AC58D47CDC}" srcOrd="0" destOrd="0" presId="urn:microsoft.com/office/officeart/2005/8/layout/chevron1"/>
    <dgm:cxn modelId="{93B38F5F-FB4C-7D45-BFF0-5C4334830432}" type="presOf" srcId="{D3D98F03-6F42-4769-AAE2-4E887B3A59C0}" destId="{4CEABC0E-66EB-411B-B440-724752C58A36}" srcOrd="0" destOrd="0" presId="urn:microsoft.com/office/officeart/2005/8/layout/chevron1"/>
    <dgm:cxn modelId="{2877983A-424D-434C-B33C-F5F5E6B0E329}" type="presOf" srcId="{54F27A34-0208-48CE-8539-3E494173D575}" destId="{B3D80694-B1DA-4A5C-A1CB-8944D05CD514}" srcOrd="0" destOrd="0" presId="urn:microsoft.com/office/officeart/2005/8/layout/chevron1"/>
    <dgm:cxn modelId="{D4A35C17-27ED-46E9-B3A1-74F9B59E5AC6}" srcId="{A94B1F58-7A74-45EC-92D6-C4BEB2917F61}" destId="{D3D98F03-6F42-4769-AAE2-4E887B3A59C0}" srcOrd="5" destOrd="0" parTransId="{36D830F0-FDA8-4FCA-9B03-21523DA3AC33}" sibTransId="{A783A8FF-13D8-4B33-A976-6D5BA714AB6D}"/>
    <dgm:cxn modelId="{E02BE218-12EC-8F42-BDF3-CD7EF2FC4926}" type="presParOf" srcId="{15921E9C-993E-4AA7-BD5A-32902BE8BCC4}" destId="{AB367255-E362-4746-BAFF-46AC58D47CDC}" srcOrd="0" destOrd="0" presId="urn:microsoft.com/office/officeart/2005/8/layout/chevron1"/>
    <dgm:cxn modelId="{05907260-03FC-284F-A62E-63D62EA3526D}" type="presParOf" srcId="{15921E9C-993E-4AA7-BD5A-32902BE8BCC4}" destId="{6030BBE6-77E0-44D0-B096-FBC67AF79CA6}" srcOrd="1" destOrd="0" presId="urn:microsoft.com/office/officeart/2005/8/layout/chevron1"/>
    <dgm:cxn modelId="{4B533C04-0D9D-654B-968E-8AF9583699A4}" type="presParOf" srcId="{15921E9C-993E-4AA7-BD5A-32902BE8BCC4}" destId="{C3E20FA5-13A0-4500-930D-0DC50ACB3D88}" srcOrd="2" destOrd="0" presId="urn:microsoft.com/office/officeart/2005/8/layout/chevron1"/>
    <dgm:cxn modelId="{4F85B932-5B9A-DC4A-94B0-63D67C9E2085}" type="presParOf" srcId="{15921E9C-993E-4AA7-BD5A-32902BE8BCC4}" destId="{22601429-A78A-4621-95FA-F455C862E4AC}" srcOrd="3" destOrd="0" presId="urn:microsoft.com/office/officeart/2005/8/layout/chevron1"/>
    <dgm:cxn modelId="{2EC44C27-5810-8B40-B82F-31B10825951A}" type="presParOf" srcId="{15921E9C-993E-4AA7-BD5A-32902BE8BCC4}" destId="{F11F97F6-2494-4EB6-84F6-66E1C3B5CA3E}" srcOrd="4" destOrd="0" presId="urn:microsoft.com/office/officeart/2005/8/layout/chevron1"/>
    <dgm:cxn modelId="{B77CAF52-AAA4-8147-B15D-5C19ECF8D69D}" type="presParOf" srcId="{15921E9C-993E-4AA7-BD5A-32902BE8BCC4}" destId="{70418A9D-BADA-4F99-B78E-5A2B6929955D}" srcOrd="5" destOrd="0" presId="urn:microsoft.com/office/officeart/2005/8/layout/chevron1"/>
    <dgm:cxn modelId="{556096C1-0609-0B4A-9BD2-C2D7FAAF9F00}" type="presParOf" srcId="{15921E9C-993E-4AA7-BD5A-32902BE8BCC4}" destId="{1BA3BF84-119B-4BE8-973C-B87D49C22B5D}" srcOrd="6" destOrd="0" presId="urn:microsoft.com/office/officeart/2005/8/layout/chevron1"/>
    <dgm:cxn modelId="{43A441CC-3B85-224F-8C22-F7DD34AE84F6}" type="presParOf" srcId="{15921E9C-993E-4AA7-BD5A-32902BE8BCC4}" destId="{AC1FAF0C-7576-464B-9BF5-3CE4CFB06369}" srcOrd="7" destOrd="0" presId="urn:microsoft.com/office/officeart/2005/8/layout/chevron1"/>
    <dgm:cxn modelId="{44A66747-D2E9-0F42-BA24-64B85AB7F4D2}" type="presParOf" srcId="{15921E9C-993E-4AA7-BD5A-32902BE8BCC4}" destId="{B3D80694-B1DA-4A5C-A1CB-8944D05CD514}" srcOrd="8" destOrd="0" presId="urn:microsoft.com/office/officeart/2005/8/layout/chevron1"/>
    <dgm:cxn modelId="{936A908A-F72E-FA47-BDEE-98614B012F34}" type="presParOf" srcId="{15921E9C-993E-4AA7-BD5A-32902BE8BCC4}" destId="{55B3C1A8-96B3-44EB-9DB0-A47366F7F841}" srcOrd="9" destOrd="0" presId="urn:microsoft.com/office/officeart/2005/8/layout/chevron1"/>
    <dgm:cxn modelId="{0ED78D18-C926-F146-B42C-3E329A997660}" type="presParOf" srcId="{15921E9C-993E-4AA7-BD5A-32902BE8BCC4}" destId="{4CEABC0E-66EB-411B-B440-724752C58A36}" srcOrd="10"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94B1F58-7A74-45EC-92D6-C4BEB2917F61}" type="doc">
      <dgm:prSet loTypeId="urn:microsoft.com/office/officeart/2005/8/layout/chevron1" loCatId="process" qsTypeId="urn:microsoft.com/office/officeart/2005/8/quickstyle/simple1" qsCatId="simple" csTypeId="urn:microsoft.com/office/officeart/2005/8/colors/colorful1" csCatId="colorful" phldr="1"/>
      <dgm:spPr/>
    </dgm:pt>
    <dgm:pt modelId="{47E65EB3-2937-49C0-B472-000C67BFE15C}">
      <dgm:prSet phldrT="[Text]" custT="1"/>
      <dgm:spPr/>
      <dgm:t>
        <a:bodyPr/>
        <a:lstStyle/>
        <a:p>
          <a:r>
            <a:rPr lang="en-US" sz="2000" dirty="0" smtClean="0"/>
            <a:t>Theory/</a:t>
          </a:r>
          <a:r>
            <a:rPr lang="en-US" sz="2000" dirty="0" err="1" smtClean="0"/>
            <a:t>Assump-tions</a:t>
          </a:r>
          <a:endParaRPr lang="en-US" sz="2000" dirty="0"/>
        </a:p>
      </dgm:t>
    </dgm:pt>
    <dgm:pt modelId="{8A3B4C1A-A5A9-4427-9956-E717533C5B41}" type="parTrans" cxnId="{120322E6-216F-471A-889B-A2AD724F4BC2}">
      <dgm:prSet/>
      <dgm:spPr/>
      <dgm:t>
        <a:bodyPr/>
        <a:lstStyle/>
        <a:p>
          <a:endParaRPr lang="en-US"/>
        </a:p>
      </dgm:t>
    </dgm:pt>
    <dgm:pt modelId="{86420A58-F57A-4EE5-AACA-055E8FE5C125}" type="sibTrans" cxnId="{120322E6-216F-471A-889B-A2AD724F4BC2}">
      <dgm:prSet/>
      <dgm:spPr/>
      <dgm:t>
        <a:bodyPr/>
        <a:lstStyle/>
        <a:p>
          <a:endParaRPr lang="en-US"/>
        </a:p>
      </dgm:t>
    </dgm:pt>
    <dgm:pt modelId="{54F27A34-0208-48CE-8539-3E494173D575}">
      <dgm:prSet phldrT="[Text]" custT="1"/>
      <dgm:spPr/>
      <dgm:t>
        <a:bodyPr/>
        <a:lstStyle/>
        <a:p>
          <a:r>
            <a:rPr lang="en-US" sz="2000" dirty="0" smtClean="0"/>
            <a:t>Outcomes</a:t>
          </a:r>
          <a:endParaRPr lang="en-US" sz="2000" dirty="0"/>
        </a:p>
      </dgm:t>
    </dgm:pt>
    <dgm:pt modelId="{EEBEFBAE-3C69-4144-BAA2-C637EDA98DA9}" type="parTrans" cxnId="{3A98FA83-E233-46B9-BB7D-6C4C0903CF49}">
      <dgm:prSet/>
      <dgm:spPr/>
      <dgm:t>
        <a:bodyPr/>
        <a:lstStyle/>
        <a:p>
          <a:endParaRPr lang="en-US"/>
        </a:p>
      </dgm:t>
    </dgm:pt>
    <dgm:pt modelId="{EE78E38D-96BF-49BE-9D1F-1F94709FAFF0}" type="sibTrans" cxnId="{3A98FA83-E233-46B9-BB7D-6C4C0903CF49}">
      <dgm:prSet/>
      <dgm:spPr/>
      <dgm:t>
        <a:bodyPr/>
        <a:lstStyle/>
        <a:p>
          <a:endParaRPr lang="en-US"/>
        </a:p>
      </dgm:t>
    </dgm:pt>
    <dgm:pt modelId="{D3D98F03-6F42-4769-AAE2-4E887B3A59C0}">
      <dgm:prSet phldrT="[Text]" custT="1"/>
      <dgm:spPr/>
      <dgm:t>
        <a:bodyPr/>
        <a:lstStyle/>
        <a:p>
          <a:r>
            <a:rPr lang="en-US" sz="2000" dirty="0" smtClean="0"/>
            <a:t>Impact</a:t>
          </a:r>
          <a:endParaRPr lang="en-US" sz="2000" dirty="0"/>
        </a:p>
      </dgm:t>
    </dgm:pt>
    <dgm:pt modelId="{36D830F0-FDA8-4FCA-9B03-21523DA3AC33}" type="parTrans" cxnId="{D4A35C17-27ED-46E9-B3A1-74F9B59E5AC6}">
      <dgm:prSet/>
      <dgm:spPr/>
      <dgm:t>
        <a:bodyPr/>
        <a:lstStyle/>
        <a:p>
          <a:endParaRPr lang="en-US"/>
        </a:p>
      </dgm:t>
    </dgm:pt>
    <dgm:pt modelId="{A783A8FF-13D8-4B33-A976-6D5BA714AB6D}" type="sibTrans" cxnId="{D4A35C17-27ED-46E9-B3A1-74F9B59E5AC6}">
      <dgm:prSet/>
      <dgm:spPr/>
      <dgm:t>
        <a:bodyPr/>
        <a:lstStyle/>
        <a:p>
          <a:endParaRPr lang="en-US"/>
        </a:p>
      </dgm:t>
    </dgm:pt>
    <dgm:pt modelId="{B74CB8FA-CB62-4153-A6EC-5D1A76B651E2}">
      <dgm:prSet phldrT="[Text]" custT="1"/>
      <dgm:spPr/>
      <dgm:t>
        <a:bodyPr/>
        <a:lstStyle/>
        <a:p>
          <a:r>
            <a:rPr lang="en-US" sz="2000" dirty="0" smtClean="0"/>
            <a:t>Resources</a:t>
          </a:r>
          <a:endParaRPr lang="en-US" sz="2000" dirty="0"/>
        </a:p>
      </dgm:t>
    </dgm:pt>
    <dgm:pt modelId="{FCEF6087-AE88-4EB3-A5E8-0043A07DBF16}" type="parTrans" cxnId="{F8786970-F605-4607-BC96-3630EB1FC5F7}">
      <dgm:prSet/>
      <dgm:spPr/>
      <dgm:t>
        <a:bodyPr/>
        <a:lstStyle/>
        <a:p>
          <a:endParaRPr lang="en-US"/>
        </a:p>
      </dgm:t>
    </dgm:pt>
    <dgm:pt modelId="{8E50606B-3CF9-4054-9031-46042FD7AE5D}" type="sibTrans" cxnId="{F8786970-F605-4607-BC96-3630EB1FC5F7}">
      <dgm:prSet/>
      <dgm:spPr/>
      <dgm:t>
        <a:bodyPr/>
        <a:lstStyle/>
        <a:p>
          <a:endParaRPr lang="en-US"/>
        </a:p>
      </dgm:t>
    </dgm:pt>
    <dgm:pt modelId="{BB0B2A16-2213-4789-A526-2EDA855C111A}">
      <dgm:prSet phldrT="[Text]" custT="1"/>
      <dgm:spPr/>
      <dgm:t>
        <a:bodyPr/>
        <a:lstStyle/>
        <a:p>
          <a:r>
            <a:rPr lang="en-US" sz="2000" dirty="0" smtClean="0"/>
            <a:t>Program Activities</a:t>
          </a:r>
          <a:endParaRPr lang="en-US" sz="2000" dirty="0"/>
        </a:p>
      </dgm:t>
    </dgm:pt>
    <dgm:pt modelId="{BA913345-1A7F-4EE3-BEEC-725CA8FA72D7}" type="parTrans" cxnId="{6040E776-0141-4D31-9454-10DF69CEB732}">
      <dgm:prSet/>
      <dgm:spPr/>
      <dgm:t>
        <a:bodyPr/>
        <a:lstStyle/>
        <a:p>
          <a:endParaRPr lang="en-US"/>
        </a:p>
      </dgm:t>
    </dgm:pt>
    <dgm:pt modelId="{01242536-1B97-4130-A8AA-344B600917F1}" type="sibTrans" cxnId="{6040E776-0141-4D31-9454-10DF69CEB732}">
      <dgm:prSet/>
      <dgm:spPr/>
      <dgm:t>
        <a:bodyPr/>
        <a:lstStyle/>
        <a:p>
          <a:endParaRPr lang="en-US"/>
        </a:p>
      </dgm:t>
    </dgm:pt>
    <dgm:pt modelId="{4ED1C049-F596-4FA7-8B89-AFE435BA7BFD}">
      <dgm:prSet phldrT="[Text]" custT="1"/>
      <dgm:spPr/>
      <dgm:t>
        <a:bodyPr/>
        <a:lstStyle/>
        <a:p>
          <a:r>
            <a:rPr lang="en-US" sz="2000" dirty="0" smtClean="0"/>
            <a:t>Outputs</a:t>
          </a:r>
          <a:endParaRPr lang="en-US" sz="2000" dirty="0"/>
        </a:p>
      </dgm:t>
    </dgm:pt>
    <dgm:pt modelId="{CD135E77-459E-4505-AC6B-7F066EAAC0EA}" type="parTrans" cxnId="{3395FC94-D295-4013-8E53-43ADE60E4EB6}">
      <dgm:prSet/>
      <dgm:spPr/>
      <dgm:t>
        <a:bodyPr/>
        <a:lstStyle/>
        <a:p>
          <a:endParaRPr lang="en-US"/>
        </a:p>
      </dgm:t>
    </dgm:pt>
    <dgm:pt modelId="{02249678-3E12-4320-85F3-5A9CB16DDCE8}" type="sibTrans" cxnId="{3395FC94-D295-4013-8E53-43ADE60E4EB6}">
      <dgm:prSet/>
      <dgm:spPr/>
      <dgm:t>
        <a:bodyPr/>
        <a:lstStyle/>
        <a:p>
          <a:endParaRPr lang="en-US"/>
        </a:p>
      </dgm:t>
    </dgm:pt>
    <dgm:pt modelId="{15921E9C-993E-4AA7-BD5A-32902BE8BCC4}" type="pres">
      <dgm:prSet presAssocID="{A94B1F58-7A74-45EC-92D6-C4BEB2917F61}" presName="Name0" presStyleCnt="0">
        <dgm:presLayoutVars>
          <dgm:dir/>
          <dgm:animLvl val="lvl"/>
          <dgm:resizeHandles val="exact"/>
        </dgm:presLayoutVars>
      </dgm:prSet>
      <dgm:spPr/>
    </dgm:pt>
    <dgm:pt modelId="{AB367255-E362-4746-BAFF-46AC58D47CDC}" type="pres">
      <dgm:prSet presAssocID="{47E65EB3-2937-49C0-B472-000C67BFE15C}" presName="parTxOnly" presStyleLbl="node1" presStyleIdx="0" presStyleCnt="6" custScaleX="170196" custScaleY="192159" custLinFactNeighborX="14922" custLinFactNeighborY="-96">
        <dgm:presLayoutVars>
          <dgm:chMax val="0"/>
          <dgm:chPref val="0"/>
          <dgm:bulletEnabled val="1"/>
        </dgm:presLayoutVars>
      </dgm:prSet>
      <dgm:spPr/>
      <dgm:t>
        <a:bodyPr/>
        <a:lstStyle/>
        <a:p>
          <a:endParaRPr lang="en-US"/>
        </a:p>
      </dgm:t>
    </dgm:pt>
    <dgm:pt modelId="{6030BBE6-77E0-44D0-B096-FBC67AF79CA6}" type="pres">
      <dgm:prSet presAssocID="{86420A58-F57A-4EE5-AACA-055E8FE5C125}" presName="parTxOnlySpace" presStyleCnt="0"/>
      <dgm:spPr/>
    </dgm:pt>
    <dgm:pt modelId="{C3E20FA5-13A0-4500-930D-0DC50ACB3D88}" type="pres">
      <dgm:prSet presAssocID="{B74CB8FA-CB62-4153-A6EC-5D1A76B651E2}" presName="parTxOnly" presStyleLbl="node1" presStyleIdx="1" presStyleCnt="6" custScaleX="211846" custScaleY="192351">
        <dgm:presLayoutVars>
          <dgm:chMax val="0"/>
          <dgm:chPref val="0"/>
          <dgm:bulletEnabled val="1"/>
        </dgm:presLayoutVars>
      </dgm:prSet>
      <dgm:spPr/>
      <dgm:t>
        <a:bodyPr/>
        <a:lstStyle/>
        <a:p>
          <a:endParaRPr lang="en-US"/>
        </a:p>
      </dgm:t>
    </dgm:pt>
    <dgm:pt modelId="{22601429-A78A-4621-95FA-F455C862E4AC}" type="pres">
      <dgm:prSet presAssocID="{8E50606B-3CF9-4054-9031-46042FD7AE5D}" presName="parTxOnlySpace" presStyleCnt="0"/>
      <dgm:spPr/>
    </dgm:pt>
    <dgm:pt modelId="{F11F97F6-2494-4EB6-84F6-66E1C3B5CA3E}" type="pres">
      <dgm:prSet presAssocID="{BB0B2A16-2213-4789-A526-2EDA855C111A}" presName="parTxOnly" presStyleLbl="node1" presStyleIdx="2" presStyleCnt="6" custScaleX="219723" custScaleY="204647">
        <dgm:presLayoutVars>
          <dgm:chMax val="0"/>
          <dgm:chPref val="0"/>
          <dgm:bulletEnabled val="1"/>
        </dgm:presLayoutVars>
      </dgm:prSet>
      <dgm:spPr/>
      <dgm:t>
        <a:bodyPr/>
        <a:lstStyle/>
        <a:p>
          <a:endParaRPr lang="en-US"/>
        </a:p>
      </dgm:t>
    </dgm:pt>
    <dgm:pt modelId="{70418A9D-BADA-4F99-B78E-5A2B6929955D}" type="pres">
      <dgm:prSet presAssocID="{01242536-1B97-4130-A8AA-344B600917F1}" presName="parTxOnlySpace" presStyleCnt="0"/>
      <dgm:spPr/>
    </dgm:pt>
    <dgm:pt modelId="{1BA3BF84-119B-4BE8-973C-B87D49C22B5D}" type="pres">
      <dgm:prSet presAssocID="{4ED1C049-F596-4FA7-8B89-AFE435BA7BFD}" presName="parTxOnly" presStyleLbl="node1" presStyleIdx="3" presStyleCnt="6" custScaleX="176994" custScaleY="195425">
        <dgm:presLayoutVars>
          <dgm:chMax val="0"/>
          <dgm:chPref val="0"/>
          <dgm:bulletEnabled val="1"/>
        </dgm:presLayoutVars>
      </dgm:prSet>
      <dgm:spPr/>
      <dgm:t>
        <a:bodyPr/>
        <a:lstStyle/>
        <a:p>
          <a:endParaRPr lang="en-US"/>
        </a:p>
      </dgm:t>
    </dgm:pt>
    <dgm:pt modelId="{AC1FAF0C-7576-464B-9BF5-3CE4CFB06369}" type="pres">
      <dgm:prSet presAssocID="{02249678-3E12-4320-85F3-5A9CB16DDCE8}" presName="parTxOnlySpace" presStyleCnt="0"/>
      <dgm:spPr/>
    </dgm:pt>
    <dgm:pt modelId="{B3D80694-B1DA-4A5C-A1CB-8944D05CD514}" type="pres">
      <dgm:prSet presAssocID="{54F27A34-0208-48CE-8539-3E494173D575}" presName="parTxOnly" presStyleLbl="node1" presStyleIdx="4" presStyleCnt="6" custScaleX="200722" custScaleY="207721">
        <dgm:presLayoutVars>
          <dgm:chMax val="0"/>
          <dgm:chPref val="0"/>
          <dgm:bulletEnabled val="1"/>
        </dgm:presLayoutVars>
      </dgm:prSet>
      <dgm:spPr/>
      <dgm:t>
        <a:bodyPr/>
        <a:lstStyle/>
        <a:p>
          <a:endParaRPr lang="en-US"/>
        </a:p>
      </dgm:t>
    </dgm:pt>
    <dgm:pt modelId="{55B3C1A8-96B3-44EB-9DB0-A47366F7F841}" type="pres">
      <dgm:prSet presAssocID="{EE78E38D-96BF-49BE-9D1F-1F94709FAFF0}" presName="parTxOnlySpace" presStyleCnt="0"/>
      <dgm:spPr/>
    </dgm:pt>
    <dgm:pt modelId="{4CEABC0E-66EB-411B-B440-724752C58A36}" type="pres">
      <dgm:prSet presAssocID="{D3D98F03-6F42-4769-AAE2-4E887B3A59C0}" presName="parTxOnly" presStyleLbl="node1" presStyleIdx="5" presStyleCnt="6" custScaleX="180281" custScaleY="216943">
        <dgm:presLayoutVars>
          <dgm:chMax val="0"/>
          <dgm:chPref val="0"/>
          <dgm:bulletEnabled val="1"/>
        </dgm:presLayoutVars>
      </dgm:prSet>
      <dgm:spPr/>
      <dgm:t>
        <a:bodyPr/>
        <a:lstStyle/>
        <a:p>
          <a:endParaRPr lang="en-US"/>
        </a:p>
      </dgm:t>
    </dgm:pt>
  </dgm:ptLst>
  <dgm:cxnLst>
    <dgm:cxn modelId="{3395FC94-D295-4013-8E53-43ADE60E4EB6}" srcId="{A94B1F58-7A74-45EC-92D6-C4BEB2917F61}" destId="{4ED1C049-F596-4FA7-8B89-AFE435BA7BFD}" srcOrd="3" destOrd="0" parTransId="{CD135E77-459E-4505-AC6B-7F066EAAC0EA}" sibTransId="{02249678-3E12-4320-85F3-5A9CB16DDCE8}"/>
    <dgm:cxn modelId="{6040E776-0141-4D31-9454-10DF69CEB732}" srcId="{A94B1F58-7A74-45EC-92D6-C4BEB2917F61}" destId="{BB0B2A16-2213-4789-A526-2EDA855C111A}" srcOrd="2" destOrd="0" parTransId="{BA913345-1A7F-4EE3-BEEC-725CA8FA72D7}" sibTransId="{01242536-1B97-4130-A8AA-344B600917F1}"/>
    <dgm:cxn modelId="{3B68153F-C652-4E52-8D65-8B86CF872AE1}" type="presOf" srcId="{4ED1C049-F596-4FA7-8B89-AFE435BA7BFD}" destId="{1BA3BF84-119B-4BE8-973C-B87D49C22B5D}" srcOrd="0" destOrd="0" presId="urn:microsoft.com/office/officeart/2005/8/layout/chevron1"/>
    <dgm:cxn modelId="{6E4EFCB4-786A-41EC-9265-692C291EBA3D}" type="presOf" srcId="{A94B1F58-7A74-45EC-92D6-C4BEB2917F61}" destId="{15921E9C-993E-4AA7-BD5A-32902BE8BCC4}" srcOrd="0" destOrd="0" presId="urn:microsoft.com/office/officeart/2005/8/layout/chevron1"/>
    <dgm:cxn modelId="{17919C65-7598-4DC7-8990-C0775EF095E2}" type="presOf" srcId="{47E65EB3-2937-49C0-B472-000C67BFE15C}" destId="{AB367255-E362-4746-BAFF-46AC58D47CDC}" srcOrd="0" destOrd="0" presId="urn:microsoft.com/office/officeart/2005/8/layout/chevron1"/>
    <dgm:cxn modelId="{59DB8C2C-79CE-4D15-869D-067CB831D0B1}" type="presOf" srcId="{54F27A34-0208-48CE-8539-3E494173D575}" destId="{B3D80694-B1DA-4A5C-A1CB-8944D05CD514}" srcOrd="0" destOrd="0" presId="urn:microsoft.com/office/officeart/2005/8/layout/chevron1"/>
    <dgm:cxn modelId="{EBD73A53-F749-4653-ADAC-D867E4682B27}" type="presOf" srcId="{B74CB8FA-CB62-4153-A6EC-5D1A76B651E2}" destId="{C3E20FA5-13A0-4500-930D-0DC50ACB3D88}" srcOrd="0" destOrd="0" presId="urn:microsoft.com/office/officeart/2005/8/layout/chevron1"/>
    <dgm:cxn modelId="{C44DEFAA-BA66-4A6D-9F08-FF7D77AE1940}" type="presOf" srcId="{D3D98F03-6F42-4769-AAE2-4E887B3A59C0}" destId="{4CEABC0E-66EB-411B-B440-724752C58A36}" srcOrd="0" destOrd="0" presId="urn:microsoft.com/office/officeart/2005/8/layout/chevron1"/>
    <dgm:cxn modelId="{120322E6-216F-471A-889B-A2AD724F4BC2}" srcId="{A94B1F58-7A74-45EC-92D6-C4BEB2917F61}" destId="{47E65EB3-2937-49C0-B472-000C67BFE15C}" srcOrd="0" destOrd="0" parTransId="{8A3B4C1A-A5A9-4427-9956-E717533C5B41}" sibTransId="{86420A58-F57A-4EE5-AACA-055E8FE5C125}"/>
    <dgm:cxn modelId="{B10EBC04-A82E-4426-AD3B-991B0DE6EF9F}" type="presOf" srcId="{BB0B2A16-2213-4789-A526-2EDA855C111A}" destId="{F11F97F6-2494-4EB6-84F6-66E1C3B5CA3E}" srcOrd="0" destOrd="0" presId="urn:microsoft.com/office/officeart/2005/8/layout/chevron1"/>
    <dgm:cxn modelId="{F8786970-F605-4607-BC96-3630EB1FC5F7}" srcId="{A94B1F58-7A74-45EC-92D6-C4BEB2917F61}" destId="{B74CB8FA-CB62-4153-A6EC-5D1A76B651E2}" srcOrd="1" destOrd="0" parTransId="{FCEF6087-AE88-4EB3-A5E8-0043A07DBF16}" sibTransId="{8E50606B-3CF9-4054-9031-46042FD7AE5D}"/>
    <dgm:cxn modelId="{3A98FA83-E233-46B9-BB7D-6C4C0903CF49}" srcId="{A94B1F58-7A74-45EC-92D6-C4BEB2917F61}" destId="{54F27A34-0208-48CE-8539-3E494173D575}" srcOrd="4" destOrd="0" parTransId="{EEBEFBAE-3C69-4144-BAA2-C637EDA98DA9}" sibTransId="{EE78E38D-96BF-49BE-9D1F-1F94709FAFF0}"/>
    <dgm:cxn modelId="{D4A35C17-27ED-46E9-B3A1-74F9B59E5AC6}" srcId="{A94B1F58-7A74-45EC-92D6-C4BEB2917F61}" destId="{D3D98F03-6F42-4769-AAE2-4E887B3A59C0}" srcOrd="5" destOrd="0" parTransId="{36D830F0-FDA8-4FCA-9B03-21523DA3AC33}" sibTransId="{A783A8FF-13D8-4B33-A976-6D5BA714AB6D}"/>
    <dgm:cxn modelId="{C3F871C4-3E52-402E-965E-CA094E7F5FB5}" type="presParOf" srcId="{15921E9C-993E-4AA7-BD5A-32902BE8BCC4}" destId="{AB367255-E362-4746-BAFF-46AC58D47CDC}" srcOrd="0" destOrd="0" presId="urn:microsoft.com/office/officeart/2005/8/layout/chevron1"/>
    <dgm:cxn modelId="{4D0491D8-41C3-4BBA-9CC2-079F3010A3BD}" type="presParOf" srcId="{15921E9C-993E-4AA7-BD5A-32902BE8BCC4}" destId="{6030BBE6-77E0-44D0-B096-FBC67AF79CA6}" srcOrd="1" destOrd="0" presId="urn:microsoft.com/office/officeart/2005/8/layout/chevron1"/>
    <dgm:cxn modelId="{2AFDEB3D-6FB5-4B0C-92F5-0CFD8E942C67}" type="presParOf" srcId="{15921E9C-993E-4AA7-BD5A-32902BE8BCC4}" destId="{C3E20FA5-13A0-4500-930D-0DC50ACB3D88}" srcOrd="2" destOrd="0" presId="urn:microsoft.com/office/officeart/2005/8/layout/chevron1"/>
    <dgm:cxn modelId="{582ADBC3-200A-44F0-9F6D-29976A9F7420}" type="presParOf" srcId="{15921E9C-993E-4AA7-BD5A-32902BE8BCC4}" destId="{22601429-A78A-4621-95FA-F455C862E4AC}" srcOrd="3" destOrd="0" presId="urn:microsoft.com/office/officeart/2005/8/layout/chevron1"/>
    <dgm:cxn modelId="{F2238A90-7A9D-4E23-B9B9-2082B6820F48}" type="presParOf" srcId="{15921E9C-993E-4AA7-BD5A-32902BE8BCC4}" destId="{F11F97F6-2494-4EB6-84F6-66E1C3B5CA3E}" srcOrd="4" destOrd="0" presId="urn:microsoft.com/office/officeart/2005/8/layout/chevron1"/>
    <dgm:cxn modelId="{521E5F80-BCA2-40E5-9ADA-104343398BFD}" type="presParOf" srcId="{15921E9C-993E-4AA7-BD5A-32902BE8BCC4}" destId="{70418A9D-BADA-4F99-B78E-5A2B6929955D}" srcOrd="5" destOrd="0" presId="urn:microsoft.com/office/officeart/2005/8/layout/chevron1"/>
    <dgm:cxn modelId="{8974AC93-1703-4B0B-8E0E-8DF599149E4E}" type="presParOf" srcId="{15921E9C-993E-4AA7-BD5A-32902BE8BCC4}" destId="{1BA3BF84-119B-4BE8-973C-B87D49C22B5D}" srcOrd="6" destOrd="0" presId="urn:microsoft.com/office/officeart/2005/8/layout/chevron1"/>
    <dgm:cxn modelId="{A0BD76E1-D845-481F-9811-74873D6E5DC9}" type="presParOf" srcId="{15921E9C-993E-4AA7-BD5A-32902BE8BCC4}" destId="{AC1FAF0C-7576-464B-9BF5-3CE4CFB06369}" srcOrd="7" destOrd="0" presId="urn:microsoft.com/office/officeart/2005/8/layout/chevron1"/>
    <dgm:cxn modelId="{C96B5619-917D-454B-9A40-AD1299EE061B}" type="presParOf" srcId="{15921E9C-993E-4AA7-BD5A-32902BE8BCC4}" destId="{B3D80694-B1DA-4A5C-A1CB-8944D05CD514}" srcOrd="8" destOrd="0" presId="urn:microsoft.com/office/officeart/2005/8/layout/chevron1"/>
    <dgm:cxn modelId="{75DD0E6C-D616-4356-BD20-452EFE3E4566}" type="presParOf" srcId="{15921E9C-993E-4AA7-BD5A-32902BE8BCC4}" destId="{55B3C1A8-96B3-44EB-9DB0-A47366F7F841}" srcOrd="9" destOrd="0" presId="urn:microsoft.com/office/officeart/2005/8/layout/chevron1"/>
    <dgm:cxn modelId="{E7E05201-005C-4157-ADCC-0921EDC341D0}" type="presParOf" srcId="{15921E9C-993E-4AA7-BD5A-32902BE8BCC4}" destId="{4CEABC0E-66EB-411B-B440-724752C58A36}" srcOrd="10"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94B1F58-7A74-45EC-92D6-C4BEB2917F61}" type="doc">
      <dgm:prSet loTypeId="urn:microsoft.com/office/officeart/2005/8/layout/chevron1" loCatId="process" qsTypeId="urn:microsoft.com/office/officeart/2005/8/quickstyle/simple1" qsCatId="simple" csTypeId="urn:microsoft.com/office/officeart/2005/8/colors/colorful1" csCatId="colorful" phldr="1"/>
      <dgm:spPr/>
    </dgm:pt>
    <dgm:pt modelId="{47E65EB3-2937-49C0-B472-000C67BFE15C}">
      <dgm:prSet phldrT="[Text]" custT="1"/>
      <dgm:spPr/>
      <dgm:t>
        <a:bodyPr/>
        <a:lstStyle/>
        <a:p>
          <a:r>
            <a:rPr lang="en-US" sz="1600" dirty="0" smtClean="0"/>
            <a:t>Theory/</a:t>
          </a:r>
        </a:p>
        <a:p>
          <a:r>
            <a:rPr lang="en-US" sz="1600" dirty="0" smtClean="0"/>
            <a:t>Assumptions</a:t>
          </a:r>
          <a:endParaRPr lang="en-US" sz="1600" dirty="0"/>
        </a:p>
      </dgm:t>
    </dgm:pt>
    <dgm:pt modelId="{8A3B4C1A-A5A9-4427-9956-E717533C5B41}" type="parTrans" cxnId="{120322E6-216F-471A-889B-A2AD724F4BC2}">
      <dgm:prSet/>
      <dgm:spPr/>
      <dgm:t>
        <a:bodyPr/>
        <a:lstStyle/>
        <a:p>
          <a:endParaRPr lang="en-US"/>
        </a:p>
      </dgm:t>
    </dgm:pt>
    <dgm:pt modelId="{86420A58-F57A-4EE5-AACA-055E8FE5C125}" type="sibTrans" cxnId="{120322E6-216F-471A-889B-A2AD724F4BC2}">
      <dgm:prSet/>
      <dgm:spPr/>
      <dgm:t>
        <a:bodyPr/>
        <a:lstStyle/>
        <a:p>
          <a:endParaRPr lang="en-US"/>
        </a:p>
      </dgm:t>
    </dgm:pt>
    <dgm:pt modelId="{54F27A34-0208-48CE-8539-3E494173D575}">
      <dgm:prSet phldrT="[Text]"/>
      <dgm:spPr/>
      <dgm:t>
        <a:bodyPr/>
        <a:lstStyle/>
        <a:p>
          <a:r>
            <a:rPr lang="en-US" dirty="0" smtClean="0"/>
            <a:t>Outcomes</a:t>
          </a:r>
          <a:endParaRPr lang="en-US" dirty="0"/>
        </a:p>
      </dgm:t>
    </dgm:pt>
    <dgm:pt modelId="{EEBEFBAE-3C69-4144-BAA2-C637EDA98DA9}" type="parTrans" cxnId="{3A98FA83-E233-46B9-BB7D-6C4C0903CF49}">
      <dgm:prSet/>
      <dgm:spPr/>
      <dgm:t>
        <a:bodyPr/>
        <a:lstStyle/>
        <a:p>
          <a:endParaRPr lang="en-US"/>
        </a:p>
      </dgm:t>
    </dgm:pt>
    <dgm:pt modelId="{EE78E38D-96BF-49BE-9D1F-1F94709FAFF0}" type="sibTrans" cxnId="{3A98FA83-E233-46B9-BB7D-6C4C0903CF49}">
      <dgm:prSet/>
      <dgm:spPr/>
      <dgm:t>
        <a:bodyPr/>
        <a:lstStyle/>
        <a:p>
          <a:endParaRPr lang="en-US"/>
        </a:p>
      </dgm:t>
    </dgm:pt>
    <dgm:pt modelId="{D3D98F03-6F42-4769-AAE2-4E887B3A59C0}">
      <dgm:prSet phldrT="[Text]"/>
      <dgm:spPr/>
      <dgm:t>
        <a:bodyPr/>
        <a:lstStyle/>
        <a:p>
          <a:r>
            <a:rPr lang="en-US" dirty="0" smtClean="0"/>
            <a:t>Impact</a:t>
          </a:r>
          <a:endParaRPr lang="en-US" dirty="0"/>
        </a:p>
      </dgm:t>
    </dgm:pt>
    <dgm:pt modelId="{36D830F0-FDA8-4FCA-9B03-21523DA3AC33}" type="parTrans" cxnId="{D4A35C17-27ED-46E9-B3A1-74F9B59E5AC6}">
      <dgm:prSet/>
      <dgm:spPr/>
      <dgm:t>
        <a:bodyPr/>
        <a:lstStyle/>
        <a:p>
          <a:endParaRPr lang="en-US"/>
        </a:p>
      </dgm:t>
    </dgm:pt>
    <dgm:pt modelId="{A783A8FF-13D8-4B33-A976-6D5BA714AB6D}" type="sibTrans" cxnId="{D4A35C17-27ED-46E9-B3A1-74F9B59E5AC6}">
      <dgm:prSet/>
      <dgm:spPr/>
      <dgm:t>
        <a:bodyPr/>
        <a:lstStyle/>
        <a:p>
          <a:endParaRPr lang="en-US"/>
        </a:p>
      </dgm:t>
    </dgm:pt>
    <dgm:pt modelId="{B74CB8FA-CB62-4153-A6EC-5D1A76B651E2}">
      <dgm:prSet phldrT="[Text]"/>
      <dgm:spPr/>
      <dgm:t>
        <a:bodyPr/>
        <a:lstStyle/>
        <a:p>
          <a:r>
            <a:rPr lang="en-US" dirty="0" smtClean="0"/>
            <a:t>Resources</a:t>
          </a:r>
          <a:endParaRPr lang="en-US" dirty="0"/>
        </a:p>
      </dgm:t>
    </dgm:pt>
    <dgm:pt modelId="{FCEF6087-AE88-4EB3-A5E8-0043A07DBF16}" type="parTrans" cxnId="{F8786970-F605-4607-BC96-3630EB1FC5F7}">
      <dgm:prSet/>
      <dgm:spPr/>
      <dgm:t>
        <a:bodyPr/>
        <a:lstStyle/>
        <a:p>
          <a:endParaRPr lang="en-US"/>
        </a:p>
      </dgm:t>
    </dgm:pt>
    <dgm:pt modelId="{8E50606B-3CF9-4054-9031-46042FD7AE5D}" type="sibTrans" cxnId="{F8786970-F605-4607-BC96-3630EB1FC5F7}">
      <dgm:prSet/>
      <dgm:spPr/>
      <dgm:t>
        <a:bodyPr/>
        <a:lstStyle/>
        <a:p>
          <a:endParaRPr lang="en-US"/>
        </a:p>
      </dgm:t>
    </dgm:pt>
    <dgm:pt modelId="{BB0B2A16-2213-4789-A526-2EDA855C111A}">
      <dgm:prSet phldrT="[Text]"/>
      <dgm:spPr/>
      <dgm:t>
        <a:bodyPr/>
        <a:lstStyle/>
        <a:p>
          <a:r>
            <a:rPr lang="en-US" dirty="0" smtClean="0"/>
            <a:t>Program Activities</a:t>
          </a:r>
          <a:endParaRPr lang="en-US" dirty="0"/>
        </a:p>
      </dgm:t>
    </dgm:pt>
    <dgm:pt modelId="{BA913345-1A7F-4EE3-BEEC-725CA8FA72D7}" type="parTrans" cxnId="{6040E776-0141-4D31-9454-10DF69CEB732}">
      <dgm:prSet/>
      <dgm:spPr/>
      <dgm:t>
        <a:bodyPr/>
        <a:lstStyle/>
        <a:p>
          <a:endParaRPr lang="en-US"/>
        </a:p>
      </dgm:t>
    </dgm:pt>
    <dgm:pt modelId="{01242536-1B97-4130-A8AA-344B600917F1}" type="sibTrans" cxnId="{6040E776-0141-4D31-9454-10DF69CEB732}">
      <dgm:prSet/>
      <dgm:spPr/>
      <dgm:t>
        <a:bodyPr/>
        <a:lstStyle/>
        <a:p>
          <a:endParaRPr lang="en-US"/>
        </a:p>
      </dgm:t>
    </dgm:pt>
    <dgm:pt modelId="{4ED1C049-F596-4FA7-8B89-AFE435BA7BFD}">
      <dgm:prSet phldrT="[Text]"/>
      <dgm:spPr/>
      <dgm:t>
        <a:bodyPr/>
        <a:lstStyle/>
        <a:p>
          <a:r>
            <a:rPr lang="en-US" dirty="0" smtClean="0"/>
            <a:t>Outputs</a:t>
          </a:r>
          <a:endParaRPr lang="en-US" dirty="0"/>
        </a:p>
      </dgm:t>
    </dgm:pt>
    <dgm:pt modelId="{CD135E77-459E-4505-AC6B-7F066EAAC0EA}" type="parTrans" cxnId="{3395FC94-D295-4013-8E53-43ADE60E4EB6}">
      <dgm:prSet/>
      <dgm:spPr/>
      <dgm:t>
        <a:bodyPr/>
        <a:lstStyle/>
        <a:p>
          <a:endParaRPr lang="en-US"/>
        </a:p>
      </dgm:t>
    </dgm:pt>
    <dgm:pt modelId="{02249678-3E12-4320-85F3-5A9CB16DDCE8}" type="sibTrans" cxnId="{3395FC94-D295-4013-8E53-43ADE60E4EB6}">
      <dgm:prSet/>
      <dgm:spPr/>
      <dgm:t>
        <a:bodyPr/>
        <a:lstStyle/>
        <a:p>
          <a:endParaRPr lang="en-US"/>
        </a:p>
      </dgm:t>
    </dgm:pt>
    <dgm:pt modelId="{15921E9C-993E-4AA7-BD5A-32902BE8BCC4}" type="pres">
      <dgm:prSet presAssocID="{A94B1F58-7A74-45EC-92D6-C4BEB2917F61}" presName="Name0" presStyleCnt="0">
        <dgm:presLayoutVars>
          <dgm:dir/>
          <dgm:animLvl val="lvl"/>
          <dgm:resizeHandles val="exact"/>
        </dgm:presLayoutVars>
      </dgm:prSet>
      <dgm:spPr/>
    </dgm:pt>
    <dgm:pt modelId="{AB367255-E362-4746-BAFF-46AC58D47CDC}" type="pres">
      <dgm:prSet presAssocID="{47E65EB3-2937-49C0-B472-000C67BFE15C}" presName="parTxOnly" presStyleLbl="node1" presStyleIdx="0" presStyleCnt="6" custLinFactNeighborX="14922" custLinFactNeighborY="-96">
        <dgm:presLayoutVars>
          <dgm:chMax val="0"/>
          <dgm:chPref val="0"/>
          <dgm:bulletEnabled val="1"/>
        </dgm:presLayoutVars>
      </dgm:prSet>
      <dgm:spPr/>
      <dgm:t>
        <a:bodyPr/>
        <a:lstStyle/>
        <a:p>
          <a:endParaRPr lang="en-US"/>
        </a:p>
      </dgm:t>
    </dgm:pt>
    <dgm:pt modelId="{6030BBE6-77E0-44D0-B096-FBC67AF79CA6}" type="pres">
      <dgm:prSet presAssocID="{86420A58-F57A-4EE5-AACA-055E8FE5C125}" presName="parTxOnlySpace" presStyleCnt="0"/>
      <dgm:spPr/>
    </dgm:pt>
    <dgm:pt modelId="{C3E20FA5-13A0-4500-930D-0DC50ACB3D88}" type="pres">
      <dgm:prSet presAssocID="{B74CB8FA-CB62-4153-A6EC-5D1A76B651E2}" presName="parTxOnly" presStyleLbl="node1" presStyleIdx="1" presStyleCnt="6">
        <dgm:presLayoutVars>
          <dgm:chMax val="0"/>
          <dgm:chPref val="0"/>
          <dgm:bulletEnabled val="1"/>
        </dgm:presLayoutVars>
      </dgm:prSet>
      <dgm:spPr/>
      <dgm:t>
        <a:bodyPr/>
        <a:lstStyle/>
        <a:p>
          <a:endParaRPr lang="en-US"/>
        </a:p>
      </dgm:t>
    </dgm:pt>
    <dgm:pt modelId="{22601429-A78A-4621-95FA-F455C862E4AC}" type="pres">
      <dgm:prSet presAssocID="{8E50606B-3CF9-4054-9031-46042FD7AE5D}" presName="parTxOnlySpace" presStyleCnt="0"/>
      <dgm:spPr/>
    </dgm:pt>
    <dgm:pt modelId="{F11F97F6-2494-4EB6-84F6-66E1C3B5CA3E}" type="pres">
      <dgm:prSet presAssocID="{BB0B2A16-2213-4789-A526-2EDA855C111A}" presName="parTxOnly" presStyleLbl="node1" presStyleIdx="2" presStyleCnt="6">
        <dgm:presLayoutVars>
          <dgm:chMax val="0"/>
          <dgm:chPref val="0"/>
          <dgm:bulletEnabled val="1"/>
        </dgm:presLayoutVars>
      </dgm:prSet>
      <dgm:spPr/>
      <dgm:t>
        <a:bodyPr/>
        <a:lstStyle/>
        <a:p>
          <a:endParaRPr lang="en-US"/>
        </a:p>
      </dgm:t>
    </dgm:pt>
    <dgm:pt modelId="{70418A9D-BADA-4F99-B78E-5A2B6929955D}" type="pres">
      <dgm:prSet presAssocID="{01242536-1B97-4130-A8AA-344B600917F1}" presName="parTxOnlySpace" presStyleCnt="0"/>
      <dgm:spPr/>
    </dgm:pt>
    <dgm:pt modelId="{1BA3BF84-119B-4BE8-973C-B87D49C22B5D}" type="pres">
      <dgm:prSet presAssocID="{4ED1C049-F596-4FA7-8B89-AFE435BA7BFD}" presName="parTxOnly" presStyleLbl="node1" presStyleIdx="3" presStyleCnt="6">
        <dgm:presLayoutVars>
          <dgm:chMax val="0"/>
          <dgm:chPref val="0"/>
          <dgm:bulletEnabled val="1"/>
        </dgm:presLayoutVars>
      </dgm:prSet>
      <dgm:spPr/>
      <dgm:t>
        <a:bodyPr/>
        <a:lstStyle/>
        <a:p>
          <a:endParaRPr lang="en-US"/>
        </a:p>
      </dgm:t>
    </dgm:pt>
    <dgm:pt modelId="{AC1FAF0C-7576-464B-9BF5-3CE4CFB06369}" type="pres">
      <dgm:prSet presAssocID="{02249678-3E12-4320-85F3-5A9CB16DDCE8}" presName="parTxOnlySpace" presStyleCnt="0"/>
      <dgm:spPr/>
    </dgm:pt>
    <dgm:pt modelId="{B3D80694-B1DA-4A5C-A1CB-8944D05CD514}" type="pres">
      <dgm:prSet presAssocID="{54F27A34-0208-48CE-8539-3E494173D575}" presName="parTxOnly" presStyleLbl="node1" presStyleIdx="4" presStyleCnt="6">
        <dgm:presLayoutVars>
          <dgm:chMax val="0"/>
          <dgm:chPref val="0"/>
          <dgm:bulletEnabled val="1"/>
        </dgm:presLayoutVars>
      </dgm:prSet>
      <dgm:spPr/>
      <dgm:t>
        <a:bodyPr/>
        <a:lstStyle/>
        <a:p>
          <a:endParaRPr lang="en-US"/>
        </a:p>
      </dgm:t>
    </dgm:pt>
    <dgm:pt modelId="{55B3C1A8-96B3-44EB-9DB0-A47366F7F841}" type="pres">
      <dgm:prSet presAssocID="{EE78E38D-96BF-49BE-9D1F-1F94709FAFF0}" presName="parTxOnlySpace" presStyleCnt="0"/>
      <dgm:spPr/>
    </dgm:pt>
    <dgm:pt modelId="{4CEABC0E-66EB-411B-B440-724752C58A36}" type="pres">
      <dgm:prSet presAssocID="{D3D98F03-6F42-4769-AAE2-4E887B3A59C0}" presName="parTxOnly" presStyleLbl="node1" presStyleIdx="5" presStyleCnt="6">
        <dgm:presLayoutVars>
          <dgm:chMax val="0"/>
          <dgm:chPref val="0"/>
          <dgm:bulletEnabled val="1"/>
        </dgm:presLayoutVars>
      </dgm:prSet>
      <dgm:spPr/>
      <dgm:t>
        <a:bodyPr/>
        <a:lstStyle/>
        <a:p>
          <a:endParaRPr lang="en-US"/>
        </a:p>
      </dgm:t>
    </dgm:pt>
  </dgm:ptLst>
  <dgm:cxnLst>
    <dgm:cxn modelId="{02CD753F-8E9D-484C-9E8E-9A37D75392A0}" type="presOf" srcId="{A94B1F58-7A74-45EC-92D6-C4BEB2917F61}" destId="{15921E9C-993E-4AA7-BD5A-32902BE8BCC4}" srcOrd="0" destOrd="0" presId="urn:microsoft.com/office/officeart/2005/8/layout/chevron1"/>
    <dgm:cxn modelId="{3395FC94-D295-4013-8E53-43ADE60E4EB6}" srcId="{A94B1F58-7A74-45EC-92D6-C4BEB2917F61}" destId="{4ED1C049-F596-4FA7-8B89-AFE435BA7BFD}" srcOrd="3" destOrd="0" parTransId="{CD135E77-459E-4505-AC6B-7F066EAAC0EA}" sibTransId="{02249678-3E12-4320-85F3-5A9CB16DDCE8}"/>
    <dgm:cxn modelId="{73245BEF-9C46-4256-853E-7D9D5E6CBCE7}" type="presOf" srcId="{47E65EB3-2937-49C0-B472-000C67BFE15C}" destId="{AB367255-E362-4746-BAFF-46AC58D47CDC}" srcOrd="0" destOrd="0" presId="urn:microsoft.com/office/officeart/2005/8/layout/chevron1"/>
    <dgm:cxn modelId="{6040E776-0141-4D31-9454-10DF69CEB732}" srcId="{A94B1F58-7A74-45EC-92D6-C4BEB2917F61}" destId="{BB0B2A16-2213-4789-A526-2EDA855C111A}" srcOrd="2" destOrd="0" parTransId="{BA913345-1A7F-4EE3-BEEC-725CA8FA72D7}" sibTransId="{01242536-1B97-4130-A8AA-344B600917F1}"/>
    <dgm:cxn modelId="{F8786970-F605-4607-BC96-3630EB1FC5F7}" srcId="{A94B1F58-7A74-45EC-92D6-C4BEB2917F61}" destId="{B74CB8FA-CB62-4153-A6EC-5D1A76B651E2}" srcOrd="1" destOrd="0" parTransId="{FCEF6087-AE88-4EB3-A5E8-0043A07DBF16}" sibTransId="{8E50606B-3CF9-4054-9031-46042FD7AE5D}"/>
    <dgm:cxn modelId="{0394669C-C356-4711-9464-7460F5955EFA}" type="presOf" srcId="{B74CB8FA-CB62-4153-A6EC-5D1A76B651E2}" destId="{C3E20FA5-13A0-4500-930D-0DC50ACB3D88}" srcOrd="0" destOrd="0" presId="urn:microsoft.com/office/officeart/2005/8/layout/chevron1"/>
    <dgm:cxn modelId="{3A98FA83-E233-46B9-BB7D-6C4C0903CF49}" srcId="{A94B1F58-7A74-45EC-92D6-C4BEB2917F61}" destId="{54F27A34-0208-48CE-8539-3E494173D575}" srcOrd="4" destOrd="0" parTransId="{EEBEFBAE-3C69-4144-BAA2-C637EDA98DA9}" sibTransId="{EE78E38D-96BF-49BE-9D1F-1F94709FAFF0}"/>
    <dgm:cxn modelId="{120322E6-216F-471A-889B-A2AD724F4BC2}" srcId="{A94B1F58-7A74-45EC-92D6-C4BEB2917F61}" destId="{47E65EB3-2937-49C0-B472-000C67BFE15C}" srcOrd="0" destOrd="0" parTransId="{8A3B4C1A-A5A9-4427-9956-E717533C5B41}" sibTransId="{86420A58-F57A-4EE5-AACA-055E8FE5C125}"/>
    <dgm:cxn modelId="{F9242706-3004-47DB-A799-236ECC939D28}" type="presOf" srcId="{54F27A34-0208-48CE-8539-3E494173D575}" destId="{B3D80694-B1DA-4A5C-A1CB-8944D05CD514}" srcOrd="0" destOrd="0" presId="urn:microsoft.com/office/officeart/2005/8/layout/chevron1"/>
    <dgm:cxn modelId="{9273BD09-AB33-4CE8-A864-DFAB67A712C9}" type="presOf" srcId="{4ED1C049-F596-4FA7-8B89-AFE435BA7BFD}" destId="{1BA3BF84-119B-4BE8-973C-B87D49C22B5D}" srcOrd="0" destOrd="0" presId="urn:microsoft.com/office/officeart/2005/8/layout/chevron1"/>
    <dgm:cxn modelId="{44291A61-8F40-4DBD-AB21-2B017F4A4E7E}" type="presOf" srcId="{D3D98F03-6F42-4769-AAE2-4E887B3A59C0}" destId="{4CEABC0E-66EB-411B-B440-724752C58A36}" srcOrd="0" destOrd="0" presId="urn:microsoft.com/office/officeart/2005/8/layout/chevron1"/>
    <dgm:cxn modelId="{29A29E01-FCDF-44C8-847D-259E02078CA4}" type="presOf" srcId="{BB0B2A16-2213-4789-A526-2EDA855C111A}" destId="{F11F97F6-2494-4EB6-84F6-66E1C3B5CA3E}" srcOrd="0" destOrd="0" presId="urn:microsoft.com/office/officeart/2005/8/layout/chevron1"/>
    <dgm:cxn modelId="{D4A35C17-27ED-46E9-B3A1-74F9B59E5AC6}" srcId="{A94B1F58-7A74-45EC-92D6-C4BEB2917F61}" destId="{D3D98F03-6F42-4769-AAE2-4E887B3A59C0}" srcOrd="5" destOrd="0" parTransId="{36D830F0-FDA8-4FCA-9B03-21523DA3AC33}" sibTransId="{A783A8FF-13D8-4B33-A976-6D5BA714AB6D}"/>
    <dgm:cxn modelId="{1126D3F7-6741-467C-A4F8-72BC7C2F8B1D}" type="presParOf" srcId="{15921E9C-993E-4AA7-BD5A-32902BE8BCC4}" destId="{AB367255-E362-4746-BAFF-46AC58D47CDC}" srcOrd="0" destOrd="0" presId="urn:microsoft.com/office/officeart/2005/8/layout/chevron1"/>
    <dgm:cxn modelId="{C53EE399-3F6B-44D0-A1AB-36C4FFA702AF}" type="presParOf" srcId="{15921E9C-993E-4AA7-BD5A-32902BE8BCC4}" destId="{6030BBE6-77E0-44D0-B096-FBC67AF79CA6}" srcOrd="1" destOrd="0" presId="urn:microsoft.com/office/officeart/2005/8/layout/chevron1"/>
    <dgm:cxn modelId="{96CC7994-507C-42E7-B0E4-7BCF22942911}" type="presParOf" srcId="{15921E9C-993E-4AA7-BD5A-32902BE8BCC4}" destId="{C3E20FA5-13A0-4500-930D-0DC50ACB3D88}" srcOrd="2" destOrd="0" presId="urn:microsoft.com/office/officeart/2005/8/layout/chevron1"/>
    <dgm:cxn modelId="{CD3150D5-631C-4029-A605-21B63909C796}" type="presParOf" srcId="{15921E9C-993E-4AA7-BD5A-32902BE8BCC4}" destId="{22601429-A78A-4621-95FA-F455C862E4AC}" srcOrd="3" destOrd="0" presId="urn:microsoft.com/office/officeart/2005/8/layout/chevron1"/>
    <dgm:cxn modelId="{293FB2A4-F805-4793-AEAB-89374D6A8305}" type="presParOf" srcId="{15921E9C-993E-4AA7-BD5A-32902BE8BCC4}" destId="{F11F97F6-2494-4EB6-84F6-66E1C3B5CA3E}" srcOrd="4" destOrd="0" presId="urn:microsoft.com/office/officeart/2005/8/layout/chevron1"/>
    <dgm:cxn modelId="{A39428C2-6C4B-4E10-9218-D1FF3B7AB301}" type="presParOf" srcId="{15921E9C-993E-4AA7-BD5A-32902BE8BCC4}" destId="{70418A9D-BADA-4F99-B78E-5A2B6929955D}" srcOrd="5" destOrd="0" presId="urn:microsoft.com/office/officeart/2005/8/layout/chevron1"/>
    <dgm:cxn modelId="{11932883-30AD-41C6-A9C6-BE4BA2EAAB1F}" type="presParOf" srcId="{15921E9C-993E-4AA7-BD5A-32902BE8BCC4}" destId="{1BA3BF84-119B-4BE8-973C-B87D49C22B5D}" srcOrd="6" destOrd="0" presId="urn:microsoft.com/office/officeart/2005/8/layout/chevron1"/>
    <dgm:cxn modelId="{A19FB245-253C-4842-9377-0D73CEC4D2D5}" type="presParOf" srcId="{15921E9C-993E-4AA7-BD5A-32902BE8BCC4}" destId="{AC1FAF0C-7576-464B-9BF5-3CE4CFB06369}" srcOrd="7" destOrd="0" presId="urn:microsoft.com/office/officeart/2005/8/layout/chevron1"/>
    <dgm:cxn modelId="{DC427935-1445-4004-A3F0-18990458F700}" type="presParOf" srcId="{15921E9C-993E-4AA7-BD5A-32902BE8BCC4}" destId="{B3D80694-B1DA-4A5C-A1CB-8944D05CD514}" srcOrd="8" destOrd="0" presId="urn:microsoft.com/office/officeart/2005/8/layout/chevron1"/>
    <dgm:cxn modelId="{DE5D4EE2-6D43-40C7-B94D-C3B6FA4D585F}" type="presParOf" srcId="{15921E9C-993E-4AA7-BD5A-32902BE8BCC4}" destId="{55B3C1A8-96B3-44EB-9DB0-A47366F7F841}" srcOrd="9" destOrd="0" presId="urn:microsoft.com/office/officeart/2005/8/layout/chevron1"/>
    <dgm:cxn modelId="{366D5FDF-7EC0-47F0-A86B-BDF1E5AF306F}" type="presParOf" srcId="{15921E9C-993E-4AA7-BD5A-32902BE8BCC4}" destId="{4CEABC0E-66EB-411B-B440-724752C58A36}" srcOrd="10"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FDACE42-196A-4738-9F7A-B466ABAB49E3}" type="doc">
      <dgm:prSet loTypeId="urn:microsoft.com/office/officeart/2005/8/layout/cycle1" loCatId="cycle" qsTypeId="urn:microsoft.com/office/officeart/2005/8/quickstyle/simple2" qsCatId="simple" csTypeId="urn:microsoft.com/office/officeart/2005/8/colors/colorful1" csCatId="colorful" phldr="1"/>
      <dgm:spPr/>
      <dgm:t>
        <a:bodyPr/>
        <a:lstStyle/>
        <a:p>
          <a:endParaRPr lang="en-US"/>
        </a:p>
      </dgm:t>
    </dgm:pt>
    <dgm:pt modelId="{A211D6BF-9851-4D79-B035-E7235CCE42E3}">
      <dgm:prSet phldrT="[Text]" custT="1"/>
      <dgm:spPr/>
      <dgm:t>
        <a:bodyPr/>
        <a:lstStyle/>
        <a:p>
          <a:r>
            <a:rPr lang="en-US" sz="1200" b="1" smtClean="0"/>
            <a:t>4. Gather and review evidence of student learning. </a:t>
          </a:r>
          <a:endParaRPr lang="en-US" sz="1200" dirty="0"/>
        </a:p>
      </dgm:t>
    </dgm:pt>
    <dgm:pt modelId="{1FB3B5D3-DA31-4047-AB9E-53E009C66824}" type="parTrans" cxnId="{E923D7B4-F442-43C6-809E-2553E4CE5F86}">
      <dgm:prSet/>
      <dgm:spPr/>
      <dgm:t>
        <a:bodyPr/>
        <a:lstStyle/>
        <a:p>
          <a:endParaRPr lang="en-US" sz="1200"/>
        </a:p>
      </dgm:t>
    </dgm:pt>
    <dgm:pt modelId="{4FE5905F-7437-4064-96E3-EAFC910C26E7}" type="sibTrans" cxnId="{E923D7B4-F442-43C6-809E-2553E4CE5F86}">
      <dgm:prSet/>
      <dgm:spPr>
        <a:solidFill>
          <a:schemeClr val="accent6"/>
        </a:solidFill>
      </dgm:spPr>
      <dgm:t>
        <a:bodyPr/>
        <a:lstStyle/>
        <a:p>
          <a:endParaRPr lang="en-US" sz="1200"/>
        </a:p>
      </dgm:t>
    </dgm:pt>
    <dgm:pt modelId="{A955D8C6-848D-4345-B702-A47075288C61}">
      <dgm:prSet phldrT="[Text]" custT="1"/>
      <dgm:spPr/>
      <dgm:t>
        <a:bodyPr/>
        <a:lstStyle/>
        <a:p>
          <a:r>
            <a:rPr lang="en-US" sz="1200" b="1" smtClean="0"/>
            <a:t>6. Act on the results to improve student achievement of learning goals</a:t>
          </a:r>
          <a:endParaRPr lang="en-US" sz="1200" dirty="0"/>
        </a:p>
      </dgm:t>
    </dgm:pt>
    <dgm:pt modelId="{DE567A08-C12E-4372-B605-447999535099}" type="parTrans" cxnId="{D9D86EE4-DA69-4394-A4A7-836A2624C949}">
      <dgm:prSet/>
      <dgm:spPr/>
      <dgm:t>
        <a:bodyPr/>
        <a:lstStyle/>
        <a:p>
          <a:endParaRPr lang="en-US" sz="1200"/>
        </a:p>
      </dgm:t>
    </dgm:pt>
    <dgm:pt modelId="{2025E9CE-1FBD-471C-9D39-409D9807C37C}" type="sibTrans" cxnId="{D9D86EE4-DA69-4394-A4A7-836A2624C949}">
      <dgm:prSet/>
      <dgm:spPr>
        <a:solidFill>
          <a:schemeClr val="accent5"/>
        </a:solidFill>
      </dgm:spPr>
      <dgm:t>
        <a:bodyPr/>
        <a:lstStyle/>
        <a:p>
          <a:endParaRPr lang="en-US" sz="1200"/>
        </a:p>
      </dgm:t>
    </dgm:pt>
    <dgm:pt modelId="{3F58E01A-CCE9-4754-A510-155E1467ED33}">
      <dgm:prSet phldrT="[Text]" custT="1"/>
      <dgm:spPr/>
      <dgm:t>
        <a:bodyPr/>
        <a:lstStyle/>
        <a:p>
          <a:r>
            <a:rPr lang="en-US" sz="1200" b="1" dirty="0" smtClean="0">
              <a:solidFill>
                <a:schemeClr val="accent5"/>
              </a:solidFill>
            </a:rPr>
            <a:t>1. Establish and make public goals for student learning. </a:t>
          </a:r>
          <a:r>
            <a:rPr lang="en-US" sz="1200" b="0" dirty="0" smtClean="0"/>
            <a:t>E</a:t>
          </a:r>
          <a:r>
            <a:rPr lang="en-US" sz="1200" dirty="0" smtClean="0"/>
            <a:t>xpressed as learning outcomes, criteria and standards.</a:t>
          </a:r>
          <a:endParaRPr lang="en-US" sz="1200" b="1" dirty="0"/>
        </a:p>
      </dgm:t>
    </dgm:pt>
    <dgm:pt modelId="{EF675A52-70F5-4F44-AA5E-0FFC8B668586}" type="parTrans" cxnId="{4A8C1212-F6A6-4C83-8B12-691E065A832D}">
      <dgm:prSet/>
      <dgm:spPr/>
      <dgm:t>
        <a:bodyPr/>
        <a:lstStyle/>
        <a:p>
          <a:endParaRPr lang="en-US" sz="1200"/>
        </a:p>
      </dgm:t>
    </dgm:pt>
    <dgm:pt modelId="{C7F8ABC2-FB14-43A0-B1E4-B359F16711DD}" type="sibTrans" cxnId="{4A8C1212-F6A6-4C83-8B12-691E065A832D}">
      <dgm:prSet/>
      <dgm:spPr/>
      <dgm:t>
        <a:bodyPr/>
        <a:lstStyle/>
        <a:p>
          <a:endParaRPr lang="en-US" sz="1200"/>
        </a:p>
      </dgm:t>
    </dgm:pt>
    <dgm:pt modelId="{8444DFCA-2D73-42F9-AFE7-955E5D2EB827}">
      <dgm:prSet phldrT="[Text]" custT="1"/>
      <dgm:spPr/>
      <dgm:t>
        <a:bodyPr/>
        <a:lstStyle/>
        <a:p>
          <a:pPr algn="ctr"/>
          <a:r>
            <a:rPr lang="en-US" sz="1200" b="1" dirty="0" smtClean="0">
              <a:solidFill>
                <a:schemeClr val="accent5"/>
              </a:solidFill>
            </a:rPr>
            <a:t>2. Determine the evidence</a:t>
          </a:r>
          <a:r>
            <a:rPr lang="en-US" sz="1200" b="1" dirty="0" smtClean="0"/>
            <a:t>. </a:t>
          </a:r>
          <a:r>
            <a:rPr lang="en-US" sz="1200" b="0" dirty="0" smtClean="0"/>
            <a:t>What w</a:t>
          </a:r>
          <a:r>
            <a:rPr lang="en-US" sz="1200" dirty="0" smtClean="0"/>
            <a:t>ork will students do to demonstrate learning?</a:t>
          </a:r>
          <a:endParaRPr lang="en-US" sz="1200" b="1" i="1" dirty="0"/>
        </a:p>
      </dgm:t>
    </dgm:pt>
    <dgm:pt modelId="{E1E77456-5486-4DF8-899A-4E463D1F1F31}" type="parTrans" cxnId="{3ACA9E49-E432-4D86-9115-1EB9770FB8C4}">
      <dgm:prSet/>
      <dgm:spPr/>
      <dgm:t>
        <a:bodyPr/>
        <a:lstStyle/>
        <a:p>
          <a:endParaRPr lang="en-US" sz="1200"/>
        </a:p>
      </dgm:t>
    </dgm:pt>
    <dgm:pt modelId="{803A65D2-C490-4136-945F-136DDE16D3DB}" type="sibTrans" cxnId="{3ACA9E49-E432-4D86-9115-1EB9770FB8C4}">
      <dgm:prSet/>
      <dgm:spPr>
        <a:solidFill>
          <a:schemeClr val="accent5"/>
        </a:solidFill>
      </dgm:spPr>
      <dgm:t>
        <a:bodyPr/>
        <a:lstStyle/>
        <a:p>
          <a:endParaRPr lang="en-US" sz="1200"/>
        </a:p>
      </dgm:t>
    </dgm:pt>
    <dgm:pt modelId="{6426668A-0B5C-40C3-B37A-5CFED6A9C332}">
      <dgm:prSet phldrT="[Text]" custT="1"/>
      <dgm:spPr/>
      <dgm:t>
        <a:bodyPr/>
        <a:lstStyle/>
        <a:p>
          <a:r>
            <a:rPr lang="en-US" sz="1200" b="1" dirty="0" smtClean="0">
              <a:solidFill>
                <a:schemeClr val="accent5"/>
              </a:solidFill>
            </a:rPr>
            <a:t>3. Provide intentional learning experiences:  </a:t>
          </a:r>
          <a:r>
            <a:rPr lang="en-US" sz="1200" b="0" dirty="0" smtClean="0"/>
            <a:t>C</a:t>
          </a:r>
          <a:r>
            <a:rPr lang="en-US" sz="1200" dirty="0" smtClean="0"/>
            <a:t>urriculum and pedagogy.</a:t>
          </a:r>
          <a:endParaRPr lang="en-US" sz="1200" b="1" dirty="0"/>
        </a:p>
      </dgm:t>
    </dgm:pt>
    <dgm:pt modelId="{FEFC2251-975D-47A5-9F8D-F1C0177BE41D}" type="parTrans" cxnId="{51EE28F5-017A-4800-A75A-7EFCE6E51922}">
      <dgm:prSet/>
      <dgm:spPr/>
      <dgm:t>
        <a:bodyPr/>
        <a:lstStyle/>
        <a:p>
          <a:endParaRPr lang="en-US" sz="1200"/>
        </a:p>
      </dgm:t>
    </dgm:pt>
    <dgm:pt modelId="{191EF3A1-1900-4F4B-B2F4-C44547B10DAD}" type="sibTrans" cxnId="{51EE28F5-017A-4800-A75A-7EFCE6E51922}">
      <dgm:prSet/>
      <dgm:spPr>
        <a:solidFill>
          <a:schemeClr val="accent6"/>
        </a:solidFill>
      </dgm:spPr>
      <dgm:t>
        <a:bodyPr/>
        <a:lstStyle/>
        <a:p>
          <a:endParaRPr lang="en-US" sz="1200"/>
        </a:p>
      </dgm:t>
    </dgm:pt>
    <dgm:pt modelId="{6B8DDFBE-8B91-4D07-92F6-9242782C77A3}">
      <dgm:prSet phldrT="[Text]" custT="1"/>
      <dgm:spPr/>
      <dgm:t>
        <a:bodyPr/>
        <a:lstStyle/>
        <a:p>
          <a:pPr algn="ctr"/>
          <a:r>
            <a:rPr lang="en-US" sz="1200" b="1" smtClean="0"/>
            <a:t>5.  Draw conclusions about student learning achievements </a:t>
          </a:r>
          <a:r>
            <a:rPr lang="en-US" sz="1200" b="1" i="1" smtClean="0"/>
            <a:t>in the aggregate</a:t>
          </a:r>
          <a:endParaRPr lang="en-US" sz="1200" dirty="0"/>
        </a:p>
      </dgm:t>
    </dgm:pt>
    <dgm:pt modelId="{A014BBEC-FCBC-4A0F-8494-1D84228BFD95}" type="parTrans" cxnId="{7DBD63AC-AA5A-4888-886C-DA0FA1E70C0B}">
      <dgm:prSet/>
      <dgm:spPr/>
      <dgm:t>
        <a:bodyPr/>
        <a:lstStyle/>
        <a:p>
          <a:endParaRPr lang="en-US" sz="1200"/>
        </a:p>
      </dgm:t>
    </dgm:pt>
    <dgm:pt modelId="{9E7C122B-7894-4B73-A301-C1C63B3ECBE8}" type="sibTrans" cxnId="{7DBD63AC-AA5A-4888-886C-DA0FA1E70C0B}">
      <dgm:prSet/>
      <dgm:spPr>
        <a:solidFill>
          <a:schemeClr val="accent6"/>
        </a:solidFill>
      </dgm:spPr>
      <dgm:t>
        <a:bodyPr/>
        <a:lstStyle/>
        <a:p>
          <a:endParaRPr lang="en-US" sz="1200"/>
        </a:p>
      </dgm:t>
    </dgm:pt>
    <dgm:pt modelId="{6B7DEE25-C4A5-46A7-878D-3EFEAE5BE6F6}" type="pres">
      <dgm:prSet presAssocID="{1FDACE42-196A-4738-9F7A-B466ABAB49E3}" presName="cycle" presStyleCnt="0">
        <dgm:presLayoutVars>
          <dgm:dir/>
          <dgm:resizeHandles val="exact"/>
        </dgm:presLayoutVars>
      </dgm:prSet>
      <dgm:spPr/>
      <dgm:t>
        <a:bodyPr/>
        <a:lstStyle/>
        <a:p>
          <a:endParaRPr lang="en-US"/>
        </a:p>
      </dgm:t>
    </dgm:pt>
    <dgm:pt modelId="{AB615734-9DFF-4409-9A4F-912360479691}" type="pres">
      <dgm:prSet presAssocID="{A211D6BF-9851-4D79-B035-E7235CCE42E3}" presName="dummy" presStyleCnt="0"/>
      <dgm:spPr/>
      <dgm:t>
        <a:bodyPr/>
        <a:lstStyle/>
        <a:p>
          <a:endParaRPr lang="en-US"/>
        </a:p>
      </dgm:t>
    </dgm:pt>
    <dgm:pt modelId="{419A12FF-2423-44C1-844E-8519B522DC2F}" type="pres">
      <dgm:prSet presAssocID="{A211D6BF-9851-4D79-B035-E7235CCE42E3}" presName="node" presStyleLbl="revTx" presStyleIdx="0" presStyleCnt="6" custScaleX="226127" custScaleY="103227" custRadScaleRad="105946" custRadScaleInc="46551">
        <dgm:presLayoutVars>
          <dgm:bulletEnabled val="1"/>
        </dgm:presLayoutVars>
      </dgm:prSet>
      <dgm:spPr/>
      <dgm:t>
        <a:bodyPr/>
        <a:lstStyle/>
        <a:p>
          <a:endParaRPr lang="en-US"/>
        </a:p>
      </dgm:t>
    </dgm:pt>
    <dgm:pt modelId="{4FBEA9AE-7CBF-4251-AEC0-DA49DBADDEF4}" type="pres">
      <dgm:prSet presAssocID="{4FE5905F-7437-4064-96E3-EAFC910C26E7}" presName="sibTrans" presStyleLbl="node1" presStyleIdx="0" presStyleCnt="6" custLinFactNeighborX="1402" custLinFactNeighborY="908"/>
      <dgm:spPr/>
      <dgm:t>
        <a:bodyPr/>
        <a:lstStyle/>
        <a:p>
          <a:endParaRPr lang="en-US"/>
        </a:p>
      </dgm:t>
    </dgm:pt>
    <dgm:pt modelId="{6399B7FD-F084-41E8-9EF6-88326BAAAD4C}" type="pres">
      <dgm:prSet presAssocID="{6B8DDFBE-8B91-4D07-92F6-9242782C77A3}" presName="dummy" presStyleCnt="0"/>
      <dgm:spPr/>
      <dgm:t>
        <a:bodyPr/>
        <a:lstStyle/>
        <a:p>
          <a:endParaRPr lang="en-US"/>
        </a:p>
      </dgm:t>
    </dgm:pt>
    <dgm:pt modelId="{A19C86C8-08BA-407C-B39A-8638422E6D27}" type="pres">
      <dgm:prSet presAssocID="{6B8DDFBE-8B91-4D07-92F6-9242782C77A3}" presName="node" presStyleLbl="revTx" presStyleIdx="1" presStyleCnt="6" custScaleX="240281">
        <dgm:presLayoutVars>
          <dgm:bulletEnabled val="1"/>
        </dgm:presLayoutVars>
      </dgm:prSet>
      <dgm:spPr/>
      <dgm:t>
        <a:bodyPr/>
        <a:lstStyle/>
        <a:p>
          <a:endParaRPr lang="en-US"/>
        </a:p>
      </dgm:t>
    </dgm:pt>
    <dgm:pt modelId="{80EFFD32-C43C-4617-B69F-1B1FDCF2756A}" type="pres">
      <dgm:prSet presAssocID="{9E7C122B-7894-4B73-A301-C1C63B3ECBE8}" presName="sibTrans" presStyleLbl="node1" presStyleIdx="1" presStyleCnt="6"/>
      <dgm:spPr/>
      <dgm:t>
        <a:bodyPr/>
        <a:lstStyle/>
        <a:p>
          <a:endParaRPr lang="en-US"/>
        </a:p>
      </dgm:t>
    </dgm:pt>
    <dgm:pt modelId="{E1164F0E-FEC0-4311-A9FE-FFF1B2AD11C1}" type="pres">
      <dgm:prSet presAssocID="{A955D8C6-848D-4345-B702-A47075288C61}" presName="dummy" presStyleCnt="0"/>
      <dgm:spPr/>
      <dgm:t>
        <a:bodyPr/>
        <a:lstStyle/>
        <a:p>
          <a:endParaRPr lang="en-US"/>
        </a:p>
      </dgm:t>
    </dgm:pt>
    <dgm:pt modelId="{172CE241-FA27-41DB-ABB1-4931D3CC7E31}" type="pres">
      <dgm:prSet presAssocID="{A955D8C6-848D-4345-B702-A47075288C61}" presName="node" presStyleLbl="revTx" presStyleIdx="2" presStyleCnt="6" custScaleX="207563">
        <dgm:presLayoutVars>
          <dgm:bulletEnabled val="1"/>
        </dgm:presLayoutVars>
      </dgm:prSet>
      <dgm:spPr/>
      <dgm:t>
        <a:bodyPr/>
        <a:lstStyle/>
        <a:p>
          <a:endParaRPr lang="en-US"/>
        </a:p>
      </dgm:t>
    </dgm:pt>
    <dgm:pt modelId="{F3033932-3BAE-4FF7-A4D3-085042202303}" type="pres">
      <dgm:prSet presAssocID="{2025E9CE-1FBD-471C-9D39-409D9807C37C}" presName="sibTrans" presStyleLbl="node1" presStyleIdx="2" presStyleCnt="6" custLinFactNeighborX="1336"/>
      <dgm:spPr/>
      <dgm:t>
        <a:bodyPr/>
        <a:lstStyle/>
        <a:p>
          <a:endParaRPr lang="en-US"/>
        </a:p>
      </dgm:t>
    </dgm:pt>
    <dgm:pt modelId="{FDCBF4DB-C0BB-40B5-9E70-7DA7F10E70E9}" type="pres">
      <dgm:prSet presAssocID="{3F58E01A-CCE9-4754-A510-155E1467ED33}" presName="dummy" presStyleCnt="0"/>
      <dgm:spPr/>
      <dgm:t>
        <a:bodyPr/>
        <a:lstStyle/>
        <a:p>
          <a:endParaRPr lang="en-US"/>
        </a:p>
      </dgm:t>
    </dgm:pt>
    <dgm:pt modelId="{24E5A824-8DA7-4671-8304-D4C012465C4F}" type="pres">
      <dgm:prSet presAssocID="{3F58E01A-CCE9-4754-A510-155E1467ED33}" presName="node" presStyleLbl="revTx" presStyleIdx="3" presStyleCnt="6" custScaleX="181198" custRadScaleRad="101372" custRadScaleInc="-13750">
        <dgm:presLayoutVars>
          <dgm:bulletEnabled val="1"/>
        </dgm:presLayoutVars>
      </dgm:prSet>
      <dgm:spPr/>
      <dgm:t>
        <a:bodyPr/>
        <a:lstStyle/>
        <a:p>
          <a:endParaRPr lang="en-US"/>
        </a:p>
      </dgm:t>
    </dgm:pt>
    <dgm:pt modelId="{E0454DAE-629F-49BA-853E-E8341AE1B98D}" type="pres">
      <dgm:prSet presAssocID="{C7F8ABC2-FB14-43A0-B1E4-B359F16711DD}" presName="sibTrans" presStyleLbl="node1" presStyleIdx="3" presStyleCnt="6" custLinFactNeighborX="-1910" custLinFactNeighborY="-2073"/>
      <dgm:spPr/>
      <dgm:t>
        <a:bodyPr/>
        <a:lstStyle/>
        <a:p>
          <a:endParaRPr lang="en-US"/>
        </a:p>
      </dgm:t>
    </dgm:pt>
    <dgm:pt modelId="{3172AB74-1765-4C0C-B756-B042A02539AD}" type="pres">
      <dgm:prSet presAssocID="{8444DFCA-2D73-42F9-AFE7-955E5D2EB827}" presName="dummy" presStyleCnt="0"/>
      <dgm:spPr/>
      <dgm:t>
        <a:bodyPr/>
        <a:lstStyle/>
        <a:p>
          <a:endParaRPr lang="en-US"/>
        </a:p>
      </dgm:t>
    </dgm:pt>
    <dgm:pt modelId="{687EB804-4510-4CA4-AFBA-EE5CE3036C8D}" type="pres">
      <dgm:prSet presAssocID="{8444DFCA-2D73-42F9-AFE7-955E5D2EB827}" presName="node" presStyleLbl="revTx" presStyleIdx="4" presStyleCnt="6" custScaleX="228560">
        <dgm:presLayoutVars>
          <dgm:bulletEnabled val="1"/>
        </dgm:presLayoutVars>
      </dgm:prSet>
      <dgm:spPr/>
      <dgm:t>
        <a:bodyPr/>
        <a:lstStyle/>
        <a:p>
          <a:endParaRPr lang="en-US"/>
        </a:p>
      </dgm:t>
    </dgm:pt>
    <dgm:pt modelId="{AAAC22F4-179F-41AB-84BA-BE1B9E1F4F90}" type="pres">
      <dgm:prSet presAssocID="{803A65D2-C490-4136-945F-136DDE16D3DB}" presName="sibTrans" presStyleLbl="node1" presStyleIdx="4" presStyleCnt="6"/>
      <dgm:spPr/>
      <dgm:t>
        <a:bodyPr/>
        <a:lstStyle/>
        <a:p>
          <a:endParaRPr lang="en-US"/>
        </a:p>
      </dgm:t>
    </dgm:pt>
    <dgm:pt modelId="{EB7CEF9C-41D6-49D4-B3F3-70998834A9C9}" type="pres">
      <dgm:prSet presAssocID="{6426668A-0B5C-40C3-B37A-5CFED6A9C332}" presName="dummy" presStyleCnt="0"/>
      <dgm:spPr/>
      <dgm:t>
        <a:bodyPr/>
        <a:lstStyle/>
        <a:p>
          <a:endParaRPr lang="en-US"/>
        </a:p>
      </dgm:t>
    </dgm:pt>
    <dgm:pt modelId="{D625DE1E-DBBE-4B81-BA18-C63B6D31263D}" type="pres">
      <dgm:prSet presAssocID="{6426668A-0B5C-40C3-B37A-5CFED6A9C332}" presName="node" presStyleLbl="revTx" presStyleIdx="5" presStyleCnt="6" custScaleX="211675">
        <dgm:presLayoutVars>
          <dgm:bulletEnabled val="1"/>
        </dgm:presLayoutVars>
      </dgm:prSet>
      <dgm:spPr/>
      <dgm:t>
        <a:bodyPr/>
        <a:lstStyle/>
        <a:p>
          <a:endParaRPr lang="en-US"/>
        </a:p>
      </dgm:t>
    </dgm:pt>
    <dgm:pt modelId="{C90CFFE8-B7B5-4CC7-A1B6-3585F03CCCB7}" type="pres">
      <dgm:prSet presAssocID="{191EF3A1-1900-4F4B-B2F4-C44547B10DAD}" presName="sibTrans" presStyleLbl="node1" presStyleIdx="5" presStyleCnt="6"/>
      <dgm:spPr/>
      <dgm:t>
        <a:bodyPr/>
        <a:lstStyle/>
        <a:p>
          <a:endParaRPr lang="en-US"/>
        </a:p>
      </dgm:t>
    </dgm:pt>
  </dgm:ptLst>
  <dgm:cxnLst>
    <dgm:cxn modelId="{CADA5F77-F35E-4F0A-BFFE-EE7B1E2AF719}" type="presOf" srcId="{6426668A-0B5C-40C3-B37A-5CFED6A9C332}" destId="{D625DE1E-DBBE-4B81-BA18-C63B6D31263D}" srcOrd="0" destOrd="0" presId="urn:microsoft.com/office/officeart/2005/8/layout/cycle1"/>
    <dgm:cxn modelId="{6AC09148-C802-4785-9ED1-90C170F9551B}" type="presOf" srcId="{6B8DDFBE-8B91-4D07-92F6-9242782C77A3}" destId="{A19C86C8-08BA-407C-B39A-8638422E6D27}" srcOrd="0" destOrd="0" presId="urn:microsoft.com/office/officeart/2005/8/layout/cycle1"/>
    <dgm:cxn modelId="{AE5EFF43-9BA5-498E-81FF-FDADFE656CA9}" type="presOf" srcId="{8444DFCA-2D73-42F9-AFE7-955E5D2EB827}" destId="{687EB804-4510-4CA4-AFBA-EE5CE3036C8D}" srcOrd="0" destOrd="0" presId="urn:microsoft.com/office/officeart/2005/8/layout/cycle1"/>
    <dgm:cxn modelId="{E923D7B4-F442-43C6-809E-2553E4CE5F86}" srcId="{1FDACE42-196A-4738-9F7A-B466ABAB49E3}" destId="{A211D6BF-9851-4D79-B035-E7235CCE42E3}" srcOrd="0" destOrd="0" parTransId="{1FB3B5D3-DA31-4047-AB9E-53E009C66824}" sibTransId="{4FE5905F-7437-4064-96E3-EAFC910C26E7}"/>
    <dgm:cxn modelId="{CD2657D1-82B5-4A22-A72B-8D4B0ACEE957}" type="presOf" srcId="{803A65D2-C490-4136-945F-136DDE16D3DB}" destId="{AAAC22F4-179F-41AB-84BA-BE1B9E1F4F90}" srcOrd="0" destOrd="0" presId="urn:microsoft.com/office/officeart/2005/8/layout/cycle1"/>
    <dgm:cxn modelId="{CFA7E657-1941-41F9-BD29-CDC91B8DFAB9}" type="presOf" srcId="{9E7C122B-7894-4B73-A301-C1C63B3ECBE8}" destId="{80EFFD32-C43C-4617-B69F-1B1FDCF2756A}" srcOrd="0" destOrd="0" presId="urn:microsoft.com/office/officeart/2005/8/layout/cycle1"/>
    <dgm:cxn modelId="{3ACA9E49-E432-4D86-9115-1EB9770FB8C4}" srcId="{1FDACE42-196A-4738-9F7A-B466ABAB49E3}" destId="{8444DFCA-2D73-42F9-AFE7-955E5D2EB827}" srcOrd="4" destOrd="0" parTransId="{E1E77456-5486-4DF8-899A-4E463D1F1F31}" sibTransId="{803A65D2-C490-4136-945F-136DDE16D3DB}"/>
    <dgm:cxn modelId="{626F7EDC-7574-4A17-A97B-0B70C875E3D2}" type="presOf" srcId="{A211D6BF-9851-4D79-B035-E7235CCE42E3}" destId="{419A12FF-2423-44C1-844E-8519B522DC2F}" srcOrd="0" destOrd="0" presId="urn:microsoft.com/office/officeart/2005/8/layout/cycle1"/>
    <dgm:cxn modelId="{A6E40363-F270-4D8D-B6A4-DFF40DD85913}" type="presOf" srcId="{191EF3A1-1900-4F4B-B2F4-C44547B10DAD}" destId="{C90CFFE8-B7B5-4CC7-A1B6-3585F03CCCB7}" srcOrd="0" destOrd="0" presId="urn:microsoft.com/office/officeart/2005/8/layout/cycle1"/>
    <dgm:cxn modelId="{D58E8609-C611-49F0-9894-6F423EFC1EB2}" type="presOf" srcId="{C7F8ABC2-FB14-43A0-B1E4-B359F16711DD}" destId="{E0454DAE-629F-49BA-853E-E8341AE1B98D}" srcOrd="0" destOrd="0" presId="urn:microsoft.com/office/officeart/2005/8/layout/cycle1"/>
    <dgm:cxn modelId="{7DBD63AC-AA5A-4888-886C-DA0FA1E70C0B}" srcId="{1FDACE42-196A-4738-9F7A-B466ABAB49E3}" destId="{6B8DDFBE-8B91-4D07-92F6-9242782C77A3}" srcOrd="1" destOrd="0" parTransId="{A014BBEC-FCBC-4A0F-8494-1D84228BFD95}" sibTransId="{9E7C122B-7894-4B73-A301-C1C63B3ECBE8}"/>
    <dgm:cxn modelId="{598BADC0-908E-4B82-81BF-66416A864005}" type="presOf" srcId="{2025E9CE-1FBD-471C-9D39-409D9807C37C}" destId="{F3033932-3BAE-4FF7-A4D3-085042202303}" srcOrd="0" destOrd="0" presId="urn:microsoft.com/office/officeart/2005/8/layout/cycle1"/>
    <dgm:cxn modelId="{D689DB84-7F43-4484-B0ED-F69FAE97CDEA}" type="presOf" srcId="{4FE5905F-7437-4064-96E3-EAFC910C26E7}" destId="{4FBEA9AE-7CBF-4251-AEC0-DA49DBADDEF4}" srcOrd="0" destOrd="0" presId="urn:microsoft.com/office/officeart/2005/8/layout/cycle1"/>
    <dgm:cxn modelId="{4A8C1212-F6A6-4C83-8B12-691E065A832D}" srcId="{1FDACE42-196A-4738-9F7A-B466ABAB49E3}" destId="{3F58E01A-CCE9-4754-A510-155E1467ED33}" srcOrd="3" destOrd="0" parTransId="{EF675A52-70F5-4F44-AA5E-0FFC8B668586}" sibTransId="{C7F8ABC2-FB14-43A0-B1E4-B359F16711DD}"/>
    <dgm:cxn modelId="{E37E288C-9917-4AB5-A9BF-316C38FD61BA}" type="presOf" srcId="{1FDACE42-196A-4738-9F7A-B466ABAB49E3}" destId="{6B7DEE25-C4A5-46A7-878D-3EFEAE5BE6F6}" srcOrd="0" destOrd="0" presId="urn:microsoft.com/office/officeart/2005/8/layout/cycle1"/>
    <dgm:cxn modelId="{51EE28F5-017A-4800-A75A-7EFCE6E51922}" srcId="{1FDACE42-196A-4738-9F7A-B466ABAB49E3}" destId="{6426668A-0B5C-40C3-B37A-5CFED6A9C332}" srcOrd="5" destOrd="0" parTransId="{FEFC2251-975D-47A5-9F8D-F1C0177BE41D}" sibTransId="{191EF3A1-1900-4F4B-B2F4-C44547B10DAD}"/>
    <dgm:cxn modelId="{D9D86EE4-DA69-4394-A4A7-836A2624C949}" srcId="{1FDACE42-196A-4738-9F7A-B466ABAB49E3}" destId="{A955D8C6-848D-4345-B702-A47075288C61}" srcOrd="2" destOrd="0" parTransId="{DE567A08-C12E-4372-B605-447999535099}" sibTransId="{2025E9CE-1FBD-471C-9D39-409D9807C37C}"/>
    <dgm:cxn modelId="{6F35E25D-E098-4D43-B972-B9C6075CBCAB}" type="presOf" srcId="{A955D8C6-848D-4345-B702-A47075288C61}" destId="{172CE241-FA27-41DB-ABB1-4931D3CC7E31}" srcOrd="0" destOrd="0" presId="urn:microsoft.com/office/officeart/2005/8/layout/cycle1"/>
    <dgm:cxn modelId="{A0712931-DE25-44D0-8CEC-374A58D35FCB}" type="presOf" srcId="{3F58E01A-CCE9-4754-A510-155E1467ED33}" destId="{24E5A824-8DA7-4671-8304-D4C012465C4F}" srcOrd="0" destOrd="0" presId="urn:microsoft.com/office/officeart/2005/8/layout/cycle1"/>
    <dgm:cxn modelId="{B9DFE6A5-E22F-4069-B1AC-E730EB0CEE19}" type="presParOf" srcId="{6B7DEE25-C4A5-46A7-878D-3EFEAE5BE6F6}" destId="{AB615734-9DFF-4409-9A4F-912360479691}" srcOrd="0" destOrd="0" presId="urn:microsoft.com/office/officeart/2005/8/layout/cycle1"/>
    <dgm:cxn modelId="{CE810463-00DA-45B0-96B0-053F0FECE20B}" type="presParOf" srcId="{6B7DEE25-C4A5-46A7-878D-3EFEAE5BE6F6}" destId="{419A12FF-2423-44C1-844E-8519B522DC2F}" srcOrd="1" destOrd="0" presId="urn:microsoft.com/office/officeart/2005/8/layout/cycle1"/>
    <dgm:cxn modelId="{2536C2DE-F4D4-444F-9598-8B15C76CCDF8}" type="presParOf" srcId="{6B7DEE25-C4A5-46A7-878D-3EFEAE5BE6F6}" destId="{4FBEA9AE-7CBF-4251-AEC0-DA49DBADDEF4}" srcOrd="2" destOrd="0" presId="urn:microsoft.com/office/officeart/2005/8/layout/cycle1"/>
    <dgm:cxn modelId="{C62D7932-6FAD-48C1-A443-20E0DAFFBB49}" type="presParOf" srcId="{6B7DEE25-C4A5-46A7-878D-3EFEAE5BE6F6}" destId="{6399B7FD-F084-41E8-9EF6-88326BAAAD4C}" srcOrd="3" destOrd="0" presId="urn:microsoft.com/office/officeart/2005/8/layout/cycle1"/>
    <dgm:cxn modelId="{EA9F6B2C-BB55-4DC5-B664-C188272ABDED}" type="presParOf" srcId="{6B7DEE25-C4A5-46A7-878D-3EFEAE5BE6F6}" destId="{A19C86C8-08BA-407C-B39A-8638422E6D27}" srcOrd="4" destOrd="0" presId="urn:microsoft.com/office/officeart/2005/8/layout/cycle1"/>
    <dgm:cxn modelId="{D5603433-799B-46BE-A757-F0102CCAEDF9}" type="presParOf" srcId="{6B7DEE25-C4A5-46A7-878D-3EFEAE5BE6F6}" destId="{80EFFD32-C43C-4617-B69F-1B1FDCF2756A}" srcOrd="5" destOrd="0" presId="urn:microsoft.com/office/officeart/2005/8/layout/cycle1"/>
    <dgm:cxn modelId="{33DCE003-B649-4763-812C-9631CFAF17BC}" type="presParOf" srcId="{6B7DEE25-C4A5-46A7-878D-3EFEAE5BE6F6}" destId="{E1164F0E-FEC0-4311-A9FE-FFF1B2AD11C1}" srcOrd="6" destOrd="0" presId="urn:microsoft.com/office/officeart/2005/8/layout/cycle1"/>
    <dgm:cxn modelId="{A62DD65B-0D38-4891-9173-56102ED6011B}" type="presParOf" srcId="{6B7DEE25-C4A5-46A7-878D-3EFEAE5BE6F6}" destId="{172CE241-FA27-41DB-ABB1-4931D3CC7E31}" srcOrd="7" destOrd="0" presId="urn:microsoft.com/office/officeart/2005/8/layout/cycle1"/>
    <dgm:cxn modelId="{52678827-D416-4237-91C7-6E0B49EC4288}" type="presParOf" srcId="{6B7DEE25-C4A5-46A7-878D-3EFEAE5BE6F6}" destId="{F3033932-3BAE-4FF7-A4D3-085042202303}" srcOrd="8" destOrd="0" presId="urn:microsoft.com/office/officeart/2005/8/layout/cycle1"/>
    <dgm:cxn modelId="{E43B7A21-343A-4EB9-B5F3-7D81A0EA69CF}" type="presParOf" srcId="{6B7DEE25-C4A5-46A7-878D-3EFEAE5BE6F6}" destId="{FDCBF4DB-C0BB-40B5-9E70-7DA7F10E70E9}" srcOrd="9" destOrd="0" presId="urn:microsoft.com/office/officeart/2005/8/layout/cycle1"/>
    <dgm:cxn modelId="{9F001948-5F27-4810-B0B1-6DECBABFB11C}" type="presParOf" srcId="{6B7DEE25-C4A5-46A7-878D-3EFEAE5BE6F6}" destId="{24E5A824-8DA7-4671-8304-D4C012465C4F}" srcOrd="10" destOrd="0" presId="urn:microsoft.com/office/officeart/2005/8/layout/cycle1"/>
    <dgm:cxn modelId="{644FCE33-94C9-4800-B46E-0C4C6D1C3295}" type="presParOf" srcId="{6B7DEE25-C4A5-46A7-878D-3EFEAE5BE6F6}" destId="{E0454DAE-629F-49BA-853E-E8341AE1B98D}" srcOrd="11" destOrd="0" presId="urn:microsoft.com/office/officeart/2005/8/layout/cycle1"/>
    <dgm:cxn modelId="{A8F0FCD1-56E1-48A5-A5D3-87B770CB4B12}" type="presParOf" srcId="{6B7DEE25-C4A5-46A7-878D-3EFEAE5BE6F6}" destId="{3172AB74-1765-4C0C-B756-B042A02539AD}" srcOrd="12" destOrd="0" presId="urn:microsoft.com/office/officeart/2005/8/layout/cycle1"/>
    <dgm:cxn modelId="{B565062D-41EE-4FA1-8979-E712109642BF}" type="presParOf" srcId="{6B7DEE25-C4A5-46A7-878D-3EFEAE5BE6F6}" destId="{687EB804-4510-4CA4-AFBA-EE5CE3036C8D}" srcOrd="13" destOrd="0" presId="urn:microsoft.com/office/officeart/2005/8/layout/cycle1"/>
    <dgm:cxn modelId="{BFAFF4D8-5090-401D-80D1-C89F6CA79758}" type="presParOf" srcId="{6B7DEE25-C4A5-46A7-878D-3EFEAE5BE6F6}" destId="{AAAC22F4-179F-41AB-84BA-BE1B9E1F4F90}" srcOrd="14" destOrd="0" presId="urn:microsoft.com/office/officeart/2005/8/layout/cycle1"/>
    <dgm:cxn modelId="{B18354D2-95A5-4A1E-B6B2-F889B2F032F7}" type="presParOf" srcId="{6B7DEE25-C4A5-46A7-878D-3EFEAE5BE6F6}" destId="{EB7CEF9C-41D6-49D4-B3F3-70998834A9C9}" srcOrd="15" destOrd="0" presId="urn:microsoft.com/office/officeart/2005/8/layout/cycle1"/>
    <dgm:cxn modelId="{913AF12E-06ED-46BD-B04B-E0019A96ADAB}" type="presParOf" srcId="{6B7DEE25-C4A5-46A7-878D-3EFEAE5BE6F6}" destId="{D625DE1E-DBBE-4B81-BA18-C63B6D31263D}" srcOrd="16" destOrd="0" presId="urn:microsoft.com/office/officeart/2005/8/layout/cycle1"/>
    <dgm:cxn modelId="{65DAE4AF-CE33-44C0-ACBC-58BCF136E241}" type="presParOf" srcId="{6B7DEE25-C4A5-46A7-878D-3EFEAE5BE6F6}" destId="{C90CFFE8-B7B5-4CC7-A1B6-3585F03CCCB7}" srcOrd="17" destOrd="0" presId="urn:microsoft.com/office/officeart/2005/8/layout/cycle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94B1F58-7A74-45EC-92D6-C4BEB2917F61}" type="doc">
      <dgm:prSet loTypeId="urn:microsoft.com/office/officeart/2005/8/layout/chevron1" loCatId="process" qsTypeId="urn:microsoft.com/office/officeart/2005/8/quickstyle/simple1" qsCatId="simple" csTypeId="urn:microsoft.com/office/officeart/2005/8/colors/colorful1" csCatId="colorful" phldr="1"/>
      <dgm:spPr/>
    </dgm:pt>
    <dgm:pt modelId="{47E65EB3-2937-49C0-B472-000C67BFE15C}">
      <dgm:prSet phldrT="[Text]" custT="1"/>
      <dgm:spPr/>
      <dgm:t>
        <a:bodyPr/>
        <a:lstStyle/>
        <a:p>
          <a:r>
            <a:rPr lang="en-US" sz="500" dirty="0" smtClean="0"/>
            <a:t>Theory</a:t>
          </a:r>
        </a:p>
      </dgm:t>
    </dgm:pt>
    <dgm:pt modelId="{8A3B4C1A-A5A9-4427-9956-E717533C5B41}" type="parTrans" cxnId="{120322E6-216F-471A-889B-A2AD724F4BC2}">
      <dgm:prSet/>
      <dgm:spPr/>
      <dgm:t>
        <a:bodyPr/>
        <a:lstStyle/>
        <a:p>
          <a:endParaRPr lang="en-US"/>
        </a:p>
      </dgm:t>
    </dgm:pt>
    <dgm:pt modelId="{86420A58-F57A-4EE5-AACA-055E8FE5C125}" type="sibTrans" cxnId="{120322E6-216F-471A-889B-A2AD724F4BC2}">
      <dgm:prSet/>
      <dgm:spPr/>
      <dgm:t>
        <a:bodyPr/>
        <a:lstStyle/>
        <a:p>
          <a:endParaRPr lang="en-US"/>
        </a:p>
      </dgm:t>
    </dgm:pt>
    <dgm:pt modelId="{54F27A34-0208-48CE-8539-3E494173D575}">
      <dgm:prSet phldrT="[Text]"/>
      <dgm:spPr/>
      <dgm:t>
        <a:bodyPr/>
        <a:lstStyle/>
        <a:p>
          <a:r>
            <a:rPr lang="en-US" dirty="0" smtClean="0"/>
            <a:t>Outcomes</a:t>
          </a:r>
          <a:endParaRPr lang="en-US" dirty="0"/>
        </a:p>
      </dgm:t>
    </dgm:pt>
    <dgm:pt modelId="{EEBEFBAE-3C69-4144-BAA2-C637EDA98DA9}" type="parTrans" cxnId="{3A98FA83-E233-46B9-BB7D-6C4C0903CF49}">
      <dgm:prSet/>
      <dgm:spPr/>
      <dgm:t>
        <a:bodyPr/>
        <a:lstStyle/>
        <a:p>
          <a:endParaRPr lang="en-US"/>
        </a:p>
      </dgm:t>
    </dgm:pt>
    <dgm:pt modelId="{EE78E38D-96BF-49BE-9D1F-1F94709FAFF0}" type="sibTrans" cxnId="{3A98FA83-E233-46B9-BB7D-6C4C0903CF49}">
      <dgm:prSet/>
      <dgm:spPr/>
      <dgm:t>
        <a:bodyPr/>
        <a:lstStyle/>
        <a:p>
          <a:endParaRPr lang="en-US"/>
        </a:p>
      </dgm:t>
    </dgm:pt>
    <dgm:pt modelId="{D3D98F03-6F42-4769-AAE2-4E887B3A59C0}">
      <dgm:prSet phldrT="[Text]"/>
      <dgm:spPr/>
      <dgm:t>
        <a:bodyPr/>
        <a:lstStyle/>
        <a:p>
          <a:r>
            <a:rPr lang="en-US" dirty="0" smtClean="0"/>
            <a:t>Impact</a:t>
          </a:r>
          <a:endParaRPr lang="en-US" dirty="0"/>
        </a:p>
      </dgm:t>
    </dgm:pt>
    <dgm:pt modelId="{36D830F0-FDA8-4FCA-9B03-21523DA3AC33}" type="parTrans" cxnId="{D4A35C17-27ED-46E9-B3A1-74F9B59E5AC6}">
      <dgm:prSet/>
      <dgm:spPr/>
      <dgm:t>
        <a:bodyPr/>
        <a:lstStyle/>
        <a:p>
          <a:endParaRPr lang="en-US"/>
        </a:p>
      </dgm:t>
    </dgm:pt>
    <dgm:pt modelId="{A783A8FF-13D8-4B33-A976-6D5BA714AB6D}" type="sibTrans" cxnId="{D4A35C17-27ED-46E9-B3A1-74F9B59E5AC6}">
      <dgm:prSet/>
      <dgm:spPr/>
      <dgm:t>
        <a:bodyPr/>
        <a:lstStyle/>
        <a:p>
          <a:endParaRPr lang="en-US"/>
        </a:p>
      </dgm:t>
    </dgm:pt>
    <dgm:pt modelId="{B74CB8FA-CB62-4153-A6EC-5D1A76B651E2}">
      <dgm:prSet phldrT="[Text]"/>
      <dgm:spPr/>
      <dgm:t>
        <a:bodyPr/>
        <a:lstStyle/>
        <a:p>
          <a:r>
            <a:rPr lang="en-US" dirty="0" smtClean="0"/>
            <a:t>Resources</a:t>
          </a:r>
          <a:endParaRPr lang="en-US" dirty="0"/>
        </a:p>
      </dgm:t>
    </dgm:pt>
    <dgm:pt modelId="{FCEF6087-AE88-4EB3-A5E8-0043A07DBF16}" type="parTrans" cxnId="{F8786970-F605-4607-BC96-3630EB1FC5F7}">
      <dgm:prSet/>
      <dgm:spPr/>
      <dgm:t>
        <a:bodyPr/>
        <a:lstStyle/>
        <a:p>
          <a:endParaRPr lang="en-US"/>
        </a:p>
      </dgm:t>
    </dgm:pt>
    <dgm:pt modelId="{8E50606B-3CF9-4054-9031-46042FD7AE5D}" type="sibTrans" cxnId="{F8786970-F605-4607-BC96-3630EB1FC5F7}">
      <dgm:prSet/>
      <dgm:spPr/>
      <dgm:t>
        <a:bodyPr/>
        <a:lstStyle/>
        <a:p>
          <a:endParaRPr lang="en-US"/>
        </a:p>
      </dgm:t>
    </dgm:pt>
    <dgm:pt modelId="{BB0B2A16-2213-4789-A526-2EDA855C111A}">
      <dgm:prSet phldrT="[Text]"/>
      <dgm:spPr/>
      <dgm:t>
        <a:bodyPr/>
        <a:lstStyle/>
        <a:p>
          <a:r>
            <a:rPr lang="en-US" dirty="0" smtClean="0"/>
            <a:t>Program Activities</a:t>
          </a:r>
          <a:endParaRPr lang="en-US" dirty="0"/>
        </a:p>
      </dgm:t>
    </dgm:pt>
    <dgm:pt modelId="{BA913345-1A7F-4EE3-BEEC-725CA8FA72D7}" type="parTrans" cxnId="{6040E776-0141-4D31-9454-10DF69CEB732}">
      <dgm:prSet/>
      <dgm:spPr/>
      <dgm:t>
        <a:bodyPr/>
        <a:lstStyle/>
        <a:p>
          <a:endParaRPr lang="en-US"/>
        </a:p>
      </dgm:t>
    </dgm:pt>
    <dgm:pt modelId="{01242536-1B97-4130-A8AA-344B600917F1}" type="sibTrans" cxnId="{6040E776-0141-4D31-9454-10DF69CEB732}">
      <dgm:prSet/>
      <dgm:spPr/>
      <dgm:t>
        <a:bodyPr/>
        <a:lstStyle/>
        <a:p>
          <a:endParaRPr lang="en-US"/>
        </a:p>
      </dgm:t>
    </dgm:pt>
    <dgm:pt modelId="{4ED1C049-F596-4FA7-8B89-AFE435BA7BFD}">
      <dgm:prSet phldrT="[Text]"/>
      <dgm:spPr/>
      <dgm:t>
        <a:bodyPr/>
        <a:lstStyle/>
        <a:p>
          <a:r>
            <a:rPr lang="en-US" dirty="0" smtClean="0"/>
            <a:t>Outputs</a:t>
          </a:r>
          <a:endParaRPr lang="en-US" dirty="0"/>
        </a:p>
      </dgm:t>
    </dgm:pt>
    <dgm:pt modelId="{CD135E77-459E-4505-AC6B-7F066EAAC0EA}" type="parTrans" cxnId="{3395FC94-D295-4013-8E53-43ADE60E4EB6}">
      <dgm:prSet/>
      <dgm:spPr/>
      <dgm:t>
        <a:bodyPr/>
        <a:lstStyle/>
        <a:p>
          <a:endParaRPr lang="en-US"/>
        </a:p>
      </dgm:t>
    </dgm:pt>
    <dgm:pt modelId="{02249678-3E12-4320-85F3-5A9CB16DDCE8}" type="sibTrans" cxnId="{3395FC94-D295-4013-8E53-43ADE60E4EB6}">
      <dgm:prSet/>
      <dgm:spPr/>
      <dgm:t>
        <a:bodyPr/>
        <a:lstStyle/>
        <a:p>
          <a:endParaRPr lang="en-US"/>
        </a:p>
      </dgm:t>
    </dgm:pt>
    <dgm:pt modelId="{15921E9C-993E-4AA7-BD5A-32902BE8BCC4}" type="pres">
      <dgm:prSet presAssocID="{A94B1F58-7A74-45EC-92D6-C4BEB2917F61}" presName="Name0" presStyleCnt="0">
        <dgm:presLayoutVars>
          <dgm:dir/>
          <dgm:animLvl val="lvl"/>
          <dgm:resizeHandles val="exact"/>
        </dgm:presLayoutVars>
      </dgm:prSet>
      <dgm:spPr/>
    </dgm:pt>
    <dgm:pt modelId="{AB367255-E362-4746-BAFF-46AC58D47CDC}" type="pres">
      <dgm:prSet presAssocID="{47E65EB3-2937-49C0-B472-000C67BFE15C}" presName="parTxOnly" presStyleLbl="node1" presStyleIdx="0" presStyleCnt="6" custLinFactNeighborX="14922" custLinFactNeighborY="-96">
        <dgm:presLayoutVars>
          <dgm:chMax val="0"/>
          <dgm:chPref val="0"/>
          <dgm:bulletEnabled val="1"/>
        </dgm:presLayoutVars>
      </dgm:prSet>
      <dgm:spPr/>
      <dgm:t>
        <a:bodyPr/>
        <a:lstStyle/>
        <a:p>
          <a:endParaRPr lang="en-US"/>
        </a:p>
      </dgm:t>
    </dgm:pt>
    <dgm:pt modelId="{6030BBE6-77E0-44D0-B096-FBC67AF79CA6}" type="pres">
      <dgm:prSet presAssocID="{86420A58-F57A-4EE5-AACA-055E8FE5C125}" presName="parTxOnlySpace" presStyleCnt="0"/>
      <dgm:spPr/>
    </dgm:pt>
    <dgm:pt modelId="{C3E20FA5-13A0-4500-930D-0DC50ACB3D88}" type="pres">
      <dgm:prSet presAssocID="{B74CB8FA-CB62-4153-A6EC-5D1A76B651E2}" presName="parTxOnly" presStyleLbl="node1" presStyleIdx="1" presStyleCnt="6">
        <dgm:presLayoutVars>
          <dgm:chMax val="0"/>
          <dgm:chPref val="0"/>
          <dgm:bulletEnabled val="1"/>
        </dgm:presLayoutVars>
      </dgm:prSet>
      <dgm:spPr/>
      <dgm:t>
        <a:bodyPr/>
        <a:lstStyle/>
        <a:p>
          <a:endParaRPr lang="en-US"/>
        </a:p>
      </dgm:t>
    </dgm:pt>
    <dgm:pt modelId="{22601429-A78A-4621-95FA-F455C862E4AC}" type="pres">
      <dgm:prSet presAssocID="{8E50606B-3CF9-4054-9031-46042FD7AE5D}" presName="parTxOnlySpace" presStyleCnt="0"/>
      <dgm:spPr/>
    </dgm:pt>
    <dgm:pt modelId="{F11F97F6-2494-4EB6-84F6-66E1C3B5CA3E}" type="pres">
      <dgm:prSet presAssocID="{BB0B2A16-2213-4789-A526-2EDA855C111A}" presName="parTxOnly" presStyleLbl="node1" presStyleIdx="2" presStyleCnt="6">
        <dgm:presLayoutVars>
          <dgm:chMax val="0"/>
          <dgm:chPref val="0"/>
          <dgm:bulletEnabled val="1"/>
        </dgm:presLayoutVars>
      </dgm:prSet>
      <dgm:spPr/>
      <dgm:t>
        <a:bodyPr/>
        <a:lstStyle/>
        <a:p>
          <a:endParaRPr lang="en-US"/>
        </a:p>
      </dgm:t>
    </dgm:pt>
    <dgm:pt modelId="{70418A9D-BADA-4F99-B78E-5A2B6929955D}" type="pres">
      <dgm:prSet presAssocID="{01242536-1B97-4130-A8AA-344B600917F1}" presName="parTxOnlySpace" presStyleCnt="0"/>
      <dgm:spPr/>
    </dgm:pt>
    <dgm:pt modelId="{1BA3BF84-119B-4BE8-973C-B87D49C22B5D}" type="pres">
      <dgm:prSet presAssocID="{4ED1C049-F596-4FA7-8B89-AFE435BA7BFD}" presName="parTxOnly" presStyleLbl="node1" presStyleIdx="3" presStyleCnt="6">
        <dgm:presLayoutVars>
          <dgm:chMax val="0"/>
          <dgm:chPref val="0"/>
          <dgm:bulletEnabled val="1"/>
        </dgm:presLayoutVars>
      </dgm:prSet>
      <dgm:spPr/>
      <dgm:t>
        <a:bodyPr/>
        <a:lstStyle/>
        <a:p>
          <a:endParaRPr lang="en-US"/>
        </a:p>
      </dgm:t>
    </dgm:pt>
    <dgm:pt modelId="{AC1FAF0C-7576-464B-9BF5-3CE4CFB06369}" type="pres">
      <dgm:prSet presAssocID="{02249678-3E12-4320-85F3-5A9CB16DDCE8}" presName="parTxOnlySpace" presStyleCnt="0"/>
      <dgm:spPr/>
    </dgm:pt>
    <dgm:pt modelId="{B3D80694-B1DA-4A5C-A1CB-8944D05CD514}" type="pres">
      <dgm:prSet presAssocID="{54F27A34-0208-48CE-8539-3E494173D575}" presName="parTxOnly" presStyleLbl="node1" presStyleIdx="4" presStyleCnt="6">
        <dgm:presLayoutVars>
          <dgm:chMax val="0"/>
          <dgm:chPref val="0"/>
          <dgm:bulletEnabled val="1"/>
        </dgm:presLayoutVars>
      </dgm:prSet>
      <dgm:spPr/>
      <dgm:t>
        <a:bodyPr/>
        <a:lstStyle/>
        <a:p>
          <a:endParaRPr lang="en-US"/>
        </a:p>
      </dgm:t>
    </dgm:pt>
    <dgm:pt modelId="{55B3C1A8-96B3-44EB-9DB0-A47366F7F841}" type="pres">
      <dgm:prSet presAssocID="{EE78E38D-96BF-49BE-9D1F-1F94709FAFF0}" presName="parTxOnlySpace" presStyleCnt="0"/>
      <dgm:spPr/>
    </dgm:pt>
    <dgm:pt modelId="{4CEABC0E-66EB-411B-B440-724752C58A36}" type="pres">
      <dgm:prSet presAssocID="{D3D98F03-6F42-4769-AAE2-4E887B3A59C0}" presName="parTxOnly" presStyleLbl="node1" presStyleIdx="5" presStyleCnt="6">
        <dgm:presLayoutVars>
          <dgm:chMax val="0"/>
          <dgm:chPref val="0"/>
          <dgm:bulletEnabled val="1"/>
        </dgm:presLayoutVars>
      </dgm:prSet>
      <dgm:spPr/>
      <dgm:t>
        <a:bodyPr/>
        <a:lstStyle/>
        <a:p>
          <a:endParaRPr lang="en-US"/>
        </a:p>
      </dgm:t>
    </dgm:pt>
  </dgm:ptLst>
  <dgm:cxnLst>
    <dgm:cxn modelId="{3395FC94-D295-4013-8E53-43ADE60E4EB6}" srcId="{A94B1F58-7A74-45EC-92D6-C4BEB2917F61}" destId="{4ED1C049-F596-4FA7-8B89-AFE435BA7BFD}" srcOrd="3" destOrd="0" parTransId="{CD135E77-459E-4505-AC6B-7F066EAAC0EA}" sibTransId="{02249678-3E12-4320-85F3-5A9CB16DDCE8}"/>
    <dgm:cxn modelId="{6040E776-0141-4D31-9454-10DF69CEB732}" srcId="{A94B1F58-7A74-45EC-92D6-C4BEB2917F61}" destId="{BB0B2A16-2213-4789-A526-2EDA855C111A}" srcOrd="2" destOrd="0" parTransId="{BA913345-1A7F-4EE3-BEEC-725CA8FA72D7}" sibTransId="{01242536-1B97-4130-A8AA-344B600917F1}"/>
    <dgm:cxn modelId="{6FE25CDA-D991-4B59-B742-ACB34578F9F9}" type="presOf" srcId="{A94B1F58-7A74-45EC-92D6-C4BEB2917F61}" destId="{15921E9C-993E-4AA7-BD5A-32902BE8BCC4}" srcOrd="0" destOrd="0" presId="urn:microsoft.com/office/officeart/2005/8/layout/chevron1"/>
    <dgm:cxn modelId="{5A468A7A-BC76-4B64-8C63-D8318F52EC82}" type="presOf" srcId="{47E65EB3-2937-49C0-B472-000C67BFE15C}" destId="{AB367255-E362-4746-BAFF-46AC58D47CDC}" srcOrd="0" destOrd="0" presId="urn:microsoft.com/office/officeart/2005/8/layout/chevron1"/>
    <dgm:cxn modelId="{CB97FF23-FBE2-4424-8CBF-2F4438F99AD7}" type="presOf" srcId="{D3D98F03-6F42-4769-AAE2-4E887B3A59C0}" destId="{4CEABC0E-66EB-411B-B440-724752C58A36}" srcOrd="0" destOrd="0" presId="urn:microsoft.com/office/officeart/2005/8/layout/chevron1"/>
    <dgm:cxn modelId="{48866331-7BE2-451B-8F8B-89D0D1F7F3A6}" type="presOf" srcId="{B74CB8FA-CB62-4153-A6EC-5D1A76B651E2}" destId="{C3E20FA5-13A0-4500-930D-0DC50ACB3D88}" srcOrd="0" destOrd="0" presId="urn:microsoft.com/office/officeart/2005/8/layout/chevron1"/>
    <dgm:cxn modelId="{FEB12486-58FD-4359-9768-834818B98AE4}" type="presOf" srcId="{BB0B2A16-2213-4789-A526-2EDA855C111A}" destId="{F11F97F6-2494-4EB6-84F6-66E1C3B5CA3E}" srcOrd="0" destOrd="0" presId="urn:microsoft.com/office/officeart/2005/8/layout/chevron1"/>
    <dgm:cxn modelId="{120322E6-216F-471A-889B-A2AD724F4BC2}" srcId="{A94B1F58-7A74-45EC-92D6-C4BEB2917F61}" destId="{47E65EB3-2937-49C0-B472-000C67BFE15C}" srcOrd="0" destOrd="0" parTransId="{8A3B4C1A-A5A9-4427-9956-E717533C5B41}" sibTransId="{86420A58-F57A-4EE5-AACA-055E8FE5C125}"/>
    <dgm:cxn modelId="{83344412-34A7-4BFB-9B86-6E9F61411D66}" type="presOf" srcId="{54F27A34-0208-48CE-8539-3E494173D575}" destId="{B3D80694-B1DA-4A5C-A1CB-8944D05CD514}" srcOrd="0" destOrd="0" presId="urn:microsoft.com/office/officeart/2005/8/layout/chevron1"/>
    <dgm:cxn modelId="{F8786970-F605-4607-BC96-3630EB1FC5F7}" srcId="{A94B1F58-7A74-45EC-92D6-C4BEB2917F61}" destId="{B74CB8FA-CB62-4153-A6EC-5D1A76B651E2}" srcOrd="1" destOrd="0" parTransId="{FCEF6087-AE88-4EB3-A5E8-0043A07DBF16}" sibTransId="{8E50606B-3CF9-4054-9031-46042FD7AE5D}"/>
    <dgm:cxn modelId="{3A98FA83-E233-46B9-BB7D-6C4C0903CF49}" srcId="{A94B1F58-7A74-45EC-92D6-C4BEB2917F61}" destId="{54F27A34-0208-48CE-8539-3E494173D575}" srcOrd="4" destOrd="0" parTransId="{EEBEFBAE-3C69-4144-BAA2-C637EDA98DA9}" sibTransId="{EE78E38D-96BF-49BE-9D1F-1F94709FAFF0}"/>
    <dgm:cxn modelId="{10A1BFA4-F041-4D8B-ACEB-870A1B589BFE}" type="presOf" srcId="{4ED1C049-F596-4FA7-8B89-AFE435BA7BFD}" destId="{1BA3BF84-119B-4BE8-973C-B87D49C22B5D}" srcOrd="0" destOrd="0" presId="urn:microsoft.com/office/officeart/2005/8/layout/chevron1"/>
    <dgm:cxn modelId="{D4A35C17-27ED-46E9-B3A1-74F9B59E5AC6}" srcId="{A94B1F58-7A74-45EC-92D6-C4BEB2917F61}" destId="{D3D98F03-6F42-4769-AAE2-4E887B3A59C0}" srcOrd="5" destOrd="0" parTransId="{36D830F0-FDA8-4FCA-9B03-21523DA3AC33}" sibTransId="{A783A8FF-13D8-4B33-A976-6D5BA714AB6D}"/>
    <dgm:cxn modelId="{B0031952-059C-4A18-8B77-897EAF3AE0B6}" type="presParOf" srcId="{15921E9C-993E-4AA7-BD5A-32902BE8BCC4}" destId="{AB367255-E362-4746-BAFF-46AC58D47CDC}" srcOrd="0" destOrd="0" presId="urn:microsoft.com/office/officeart/2005/8/layout/chevron1"/>
    <dgm:cxn modelId="{12638530-C7C0-4CB6-BD2B-CAFD260D983B}" type="presParOf" srcId="{15921E9C-993E-4AA7-BD5A-32902BE8BCC4}" destId="{6030BBE6-77E0-44D0-B096-FBC67AF79CA6}" srcOrd="1" destOrd="0" presId="urn:microsoft.com/office/officeart/2005/8/layout/chevron1"/>
    <dgm:cxn modelId="{7395244A-058E-4820-8D3B-ED13488E4AB0}" type="presParOf" srcId="{15921E9C-993E-4AA7-BD5A-32902BE8BCC4}" destId="{C3E20FA5-13A0-4500-930D-0DC50ACB3D88}" srcOrd="2" destOrd="0" presId="urn:microsoft.com/office/officeart/2005/8/layout/chevron1"/>
    <dgm:cxn modelId="{8BBE8880-1C8E-4843-9A2F-C80A06280F2F}" type="presParOf" srcId="{15921E9C-993E-4AA7-BD5A-32902BE8BCC4}" destId="{22601429-A78A-4621-95FA-F455C862E4AC}" srcOrd="3" destOrd="0" presId="urn:microsoft.com/office/officeart/2005/8/layout/chevron1"/>
    <dgm:cxn modelId="{1BABEBF7-8F64-488C-A4B1-9D6AF72E0480}" type="presParOf" srcId="{15921E9C-993E-4AA7-BD5A-32902BE8BCC4}" destId="{F11F97F6-2494-4EB6-84F6-66E1C3B5CA3E}" srcOrd="4" destOrd="0" presId="urn:microsoft.com/office/officeart/2005/8/layout/chevron1"/>
    <dgm:cxn modelId="{F92EB013-8EE8-4429-A878-116BC2003782}" type="presParOf" srcId="{15921E9C-993E-4AA7-BD5A-32902BE8BCC4}" destId="{70418A9D-BADA-4F99-B78E-5A2B6929955D}" srcOrd="5" destOrd="0" presId="urn:microsoft.com/office/officeart/2005/8/layout/chevron1"/>
    <dgm:cxn modelId="{1DB0553E-359F-484F-9C0C-548D0A74F48F}" type="presParOf" srcId="{15921E9C-993E-4AA7-BD5A-32902BE8BCC4}" destId="{1BA3BF84-119B-4BE8-973C-B87D49C22B5D}" srcOrd="6" destOrd="0" presId="urn:microsoft.com/office/officeart/2005/8/layout/chevron1"/>
    <dgm:cxn modelId="{78C48249-D502-4CD6-8F74-C8BC2E79AB15}" type="presParOf" srcId="{15921E9C-993E-4AA7-BD5A-32902BE8BCC4}" destId="{AC1FAF0C-7576-464B-9BF5-3CE4CFB06369}" srcOrd="7" destOrd="0" presId="urn:microsoft.com/office/officeart/2005/8/layout/chevron1"/>
    <dgm:cxn modelId="{FF09A615-7FDC-4805-90F2-57F9060F8C06}" type="presParOf" srcId="{15921E9C-993E-4AA7-BD5A-32902BE8BCC4}" destId="{B3D80694-B1DA-4A5C-A1CB-8944D05CD514}" srcOrd="8" destOrd="0" presId="urn:microsoft.com/office/officeart/2005/8/layout/chevron1"/>
    <dgm:cxn modelId="{6A748B39-0532-4BC6-B64A-D9EB021CFEF7}" type="presParOf" srcId="{15921E9C-993E-4AA7-BD5A-32902BE8BCC4}" destId="{55B3C1A8-96B3-44EB-9DB0-A47366F7F841}" srcOrd="9" destOrd="0" presId="urn:microsoft.com/office/officeart/2005/8/layout/chevron1"/>
    <dgm:cxn modelId="{E2F288E3-650C-419B-AEDC-05DD218309FD}" type="presParOf" srcId="{15921E9C-993E-4AA7-BD5A-32902BE8BCC4}" destId="{4CEABC0E-66EB-411B-B440-724752C58A36}" srcOrd="10"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94B1F58-7A74-45EC-92D6-C4BEB2917F61}" type="doc">
      <dgm:prSet loTypeId="urn:microsoft.com/office/officeart/2005/8/layout/chevron1" loCatId="process" qsTypeId="urn:microsoft.com/office/officeart/2005/8/quickstyle/simple1" qsCatId="simple" csTypeId="urn:microsoft.com/office/officeart/2005/8/colors/colorful1" csCatId="colorful" phldr="1"/>
      <dgm:spPr/>
    </dgm:pt>
    <dgm:pt modelId="{47E65EB3-2937-49C0-B472-000C67BFE15C}">
      <dgm:prSet phldrT="[Text]" custT="1"/>
      <dgm:spPr/>
      <dgm:t>
        <a:bodyPr/>
        <a:lstStyle/>
        <a:p>
          <a:r>
            <a:rPr lang="en-US" sz="500" dirty="0" smtClean="0"/>
            <a:t>Theory</a:t>
          </a:r>
        </a:p>
      </dgm:t>
    </dgm:pt>
    <dgm:pt modelId="{8A3B4C1A-A5A9-4427-9956-E717533C5B41}" type="parTrans" cxnId="{120322E6-216F-471A-889B-A2AD724F4BC2}">
      <dgm:prSet/>
      <dgm:spPr/>
      <dgm:t>
        <a:bodyPr/>
        <a:lstStyle/>
        <a:p>
          <a:endParaRPr lang="en-US"/>
        </a:p>
      </dgm:t>
    </dgm:pt>
    <dgm:pt modelId="{86420A58-F57A-4EE5-AACA-055E8FE5C125}" type="sibTrans" cxnId="{120322E6-216F-471A-889B-A2AD724F4BC2}">
      <dgm:prSet/>
      <dgm:spPr/>
      <dgm:t>
        <a:bodyPr/>
        <a:lstStyle/>
        <a:p>
          <a:endParaRPr lang="en-US"/>
        </a:p>
      </dgm:t>
    </dgm:pt>
    <dgm:pt modelId="{54F27A34-0208-48CE-8539-3E494173D575}">
      <dgm:prSet phldrT="[Text]"/>
      <dgm:spPr/>
      <dgm:t>
        <a:bodyPr/>
        <a:lstStyle/>
        <a:p>
          <a:r>
            <a:rPr lang="en-US" dirty="0" smtClean="0"/>
            <a:t>Outcomes</a:t>
          </a:r>
          <a:endParaRPr lang="en-US" dirty="0"/>
        </a:p>
      </dgm:t>
    </dgm:pt>
    <dgm:pt modelId="{EEBEFBAE-3C69-4144-BAA2-C637EDA98DA9}" type="parTrans" cxnId="{3A98FA83-E233-46B9-BB7D-6C4C0903CF49}">
      <dgm:prSet/>
      <dgm:spPr/>
      <dgm:t>
        <a:bodyPr/>
        <a:lstStyle/>
        <a:p>
          <a:endParaRPr lang="en-US"/>
        </a:p>
      </dgm:t>
    </dgm:pt>
    <dgm:pt modelId="{EE78E38D-96BF-49BE-9D1F-1F94709FAFF0}" type="sibTrans" cxnId="{3A98FA83-E233-46B9-BB7D-6C4C0903CF49}">
      <dgm:prSet/>
      <dgm:spPr/>
      <dgm:t>
        <a:bodyPr/>
        <a:lstStyle/>
        <a:p>
          <a:endParaRPr lang="en-US"/>
        </a:p>
      </dgm:t>
    </dgm:pt>
    <dgm:pt modelId="{D3D98F03-6F42-4769-AAE2-4E887B3A59C0}">
      <dgm:prSet phldrT="[Text]"/>
      <dgm:spPr/>
      <dgm:t>
        <a:bodyPr/>
        <a:lstStyle/>
        <a:p>
          <a:r>
            <a:rPr lang="en-US" dirty="0" smtClean="0"/>
            <a:t>Impact</a:t>
          </a:r>
          <a:endParaRPr lang="en-US" dirty="0"/>
        </a:p>
      </dgm:t>
    </dgm:pt>
    <dgm:pt modelId="{36D830F0-FDA8-4FCA-9B03-21523DA3AC33}" type="parTrans" cxnId="{D4A35C17-27ED-46E9-B3A1-74F9B59E5AC6}">
      <dgm:prSet/>
      <dgm:spPr/>
      <dgm:t>
        <a:bodyPr/>
        <a:lstStyle/>
        <a:p>
          <a:endParaRPr lang="en-US"/>
        </a:p>
      </dgm:t>
    </dgm:pt>
    <dgm:pt modelId="{A783A8FF-13D8-4B33-A976-6D5BA714AB6D}" type="sibTrans" cxnId="{D4A35C17-27ED-46E9-B3A1-74F9B59E5AC6}">
      <dgm:prSet/>
      <dgm:spPr/>
      <dgm:t>
        <a:bodyPr/>
        <a:lstStyle/>
        <a:p>
          <a:endParaRPr lang="en-US"/>
        </a:p>
      </dgm:t>
    </dgm:pt>
    <dgm:pt modelId="{B74CB8FA-CB62-4153-A6EC-5D1A76B651E2}">
      <dgm:prSet phldrT="[Text]"/>
      <dgm:spPr/>
      <dgm:t>
        <a:bodyPr/>
        <a:lstStyle/>
        <a:p>
          <a:r>
            <a:rPr lang="en-US" dirty="0" smtClean="0"/>
            <a:t>Resources</a:t>
          </a:r>
          <a:endParaRPr lang="en-US" dirty="0"/>
        </a:p>
      </dgm:t>
    </dgm:pt>
    <dgm:pt modelId="{FCEF6087-AE88-4EB3-A5E8-0043A07DBF16}" type="parTrans" cxnId="{F8786970-F605-4607-BC96-3630EB1FC5F7}">
      <dgm:prSet/>
      <dgm:spPr/>
      <dgm:t>
        <a:bodyPr/>
        <a:lstStyle/>
        <a:p>
          <a:endParaRPr lang="en-US"/>
        </a:p>
      </dgm:t>
    </dgm:pt>
    <dgm:pt modelId="{8E50606B-3CF9-4054-9031-46042FD7AE5D}" type="sibTrans" cxnId="{F8786970-F605-4607-BC96-3630EB1FC5F7}">
      <dgm:prSet/>
      <dgm:spPr/>
      <dgm:t>
        <a:bodyPr/>
        <a:lstStyle/>
        <a:p>
          <a:endParaRPr lang="en-US"/>
        </a:p>
      </dgm:t>
    </dgm:pt>
    <dgm:pt modelId="{BB0B2A16-2213-4789-A526-2EDA855C111A}">
      <dgm:prSet phldrT="[Text]"/>
      <dgm:spPr/>
      <dgm:t>
        <a:bodyPr/>
        <a:lstStyle/>
        <a:p>
          <a:r>
            <a:rPr lang="en-US" dirty="0" smtClean="0"/>
            <a:t>Program Activities</a:t>
          </a:r>
          <a:endParaRPr lang="en-US" dirty="0"/>
        </a:p>
      </dgm:t>
    </dgm:pt>
    <dgm:pt modelId="{BA913345-1A7F-4EE3-BEEC-725CA8FA72D7}" type="parTrans" cxnId="{6040E776-0141-4D31-9454-10DF69CEB732}">
      <dgm:prSet/>
      <dgm:spPr/>
      <dgm:t>
        <a:bodyPr/>
        <a:lstStyle/>
        <a:p>
          <a:endParaRPr lang="en-US"/>
        </a:p>
      </dgm:t>
    </dgm:pt>
    <dgm:pt modelId="{01242536-1B97-4130-A8AA-344B600917F1}" type="sibTrans" cxnId="{6040E776-0141-4D31-9454-10DF69CEB732}">
      <dgm:prSet/>
      <dgm:spPr/>
      <dgm:t>
        <a:bodyPr/>
        <a:lstStyle/>
        <a:p>
          <a:endParaRPr lang="en-US"/>
        </a:p>
      </dgm:t>
    </dgm:pt>
    <dgm:pt modelId="{4ED1C049-F596-4FA7-8B89-AFE435BA7BFD}">
      <dgm:prSet phldrT="[Text]"/>
      <dgm:spPr/>
      <dgm:t>
        <a:bodyPr/>
        <a:lstStyle/>
        <a:p>
          <a:r>
            <a:rPr lang="en-US" dirty="0" smtClean="0"/>
            <a:t>Outputs</a:t>
          </a:r>
          <a:endParaRPr lang="en-US" dirty="0"/>
        </a:p>
      </dgm:t>
    </dgm:pt>
    <dgm:pt modelId="{CD135E77-459E-4505-AC6B-7F066EAAC0EA}" type="parTrans" cxnId="{3395FC94-D295-4013-8E53-43ADE60E4EB6}">
      <dgm:prSet/>
      <dgm:spPr/>
      <dgm:t>
        <a:bodyPr/>
        <a:lstStyle/>
        <a:p>
          <a:endParaRPr lang="en-US"/>
        </a:p>
      </dgm:t>
    </dgm:pt>
    <dgm:pt modelId="{02249678-3E12-4320-85F3-5A9CB16DDCE8}" type="sibTrans" cxnId="{3395FC94-D295-4013-8E53-43ADE60E4EB6}">
      <dgm:prSet/>
      <dgm:spPr/>
      <dgm:t>
        <a:bodyPr/>
        <a:lstStyle/>
        <a:p>
          <a:endParaRPr lang="en-US"/>
        </a:p>
      </dgm:t>
    </dgm:pt>
    <dgm:pt modelId="{15921E9C-993E-4AA7-BD5A-32902BE8BCC4}" type="pres">
      <dgm:prSet presAssocID="{A94B1F58-7A74-45EC-92D6-C4BEB2917F61}" presName="Name0" presStyleCnt="0">
        <dgm:presLayoutVars>
          <dgm:dir/>
          <dgm:animLvl val="lvl"/>
          <dgm:resizeHandles val="exact"/>
        </dgm:presLayoutVars>
      </dgm:prSet>
      <dgm:spPr/>
    </dgm:pt>
    <dgm:pt modelId="{AB367255-E362-4746-BAFF-46AC58D47CDC}" type="pres">
      <dgm:prSet presAssocID="{47E65EB3-2937-49C0-B472-000C67BFE15C}" presName="parTxOnly" presStyleLbl="node1" presStyleIdx="0" presStyleCnt="6" custLinFactNeighborX="14922" custLinFactNeighborY="-96">
        <dgm:presLayoutVars>
          <dgm:chMax val="0"/>
          <dgm:chPref val="0"/>
          <dgm:bulletEnabled val="1"/>
        </dgm:presLayoutVars>
      </dgm:prSet>
      <dgm:spPr/>
      <dgm:t>
        <a:bodyPr/>
        <a:lstStyle/>
        <a:p>
          <a:endParaRPr lang="en-US"/>
        </a:p>
      </dgm:t>
    </dgm:pt>
    <dgm:pt modelId="{6030BBE6-77E0-44D0-B096-FBC67AF79CA6}" type="pres">
      <dgm:prSet presAssocID="{86420A58-F57A-4EE5-AACA-055E8FE5C125}" presName="parTxOnlySpace" presStyleCnt="0"/>
      <dgm:spPr/>
    </dgm:pt>
    <dgm:pt modelId="{C3E20FA5-13A0-4500-930D-0DC50ACB3D88}" type="pres">
      <dgm:prSet presAssocID="{B74CB8FA-CB62-4153-A6EC-5D1A76B651E2}" presName="parTxOnly" presStyleLbl="node1" presStyleIdx="1" presStyleCnt="6">
        <dgm:presLayoutVars>
          <dgm:chMax val="0"/>
          <dgm:chPref val="0"/>
          <dgm:bulletEnabled val="1"/>
        </dgm:presLayoutVars>
      </dgm:prSet>
      <dgm:spPr/>
      <dgm:t>
        <a:bodyPr/>
        <a:lstStyle/>
        <a:p>
          <a:endParaRPr lang="en-US"/>
        </a:p>
      </dgm:t>
    </dgm:pt>
    <dgm:pt modelId="{22601429-A78A-4621-95FA-F455C862E4AC}" type="pres">
      <dgm:prSet presAssocID="{8E50606B-3CF9-4054-9031-46042FD7AE5D}" presName="parTxOnlySpace" presStyleCnt="0"/>
      <dgm:spPr/>
    </dgm:pt>
    <dgm:pt modelId="{F11F97F6-2494-4EB6-84F6-66E1C3B5CA3E}" type="pres">
      <dgm:prSet presAssocID="{BB0B2A16-2213-4789-A526-2EDA855C111A}" presName="parTxOnly" presStyleLbl="node1" presStyleIdx="2" presStyleCnt="6">
        <dgm:presLayoutVars>
          <dgm:chMax val="0"/>
          <dgm:chPref val="0"/>
          <dgm:bulletEnabled val="1"/>
        </dgm:presLayoutVars>
      </dgm:prSet>
      <dgm:spPr/>
      <dgm:t>
        <a:bodyPr/>
        <a:lstStyle/>
        <a:p>
          <a:endParaRPr lang="en-US"/>
        </a:p>
      </dgm:t>
    </dgm:pt>
    <dgm:pt modelId="{70418A9D-BADA-4F99-B78E-5A2B6929955D}" type="pres">
      <dgm:prSet presAssocID="{01242536-1B97-4130-A8AA-344B600917F1}" presName="parTxOnlySpace" presStyleCnt="0"/>
      <dgm:spPr/>
    </dgm:pt>
    <dgm:pt modelId="{1BA3BF84-119B-4BE8-973C-B87D49C22B5D}" type="pres">
      <dgm:prSet presAssocID="{4ED1C049-F596-4FA7-8B89-AFE435BA7BFD}" presName="parTxOnly" presStyleLbl="node1" presStyleIdx="3" presStyleCnt="6">
        <dgm:presLayoutVars>
          <dgm:chMax val="0"/>
          <dgm:chPref val="0"/>
          <dgm:bulletEnabled val="1"/>
        </dgm:presLayoutVars>
      </dgm:prSet>
      <dgm:spPr/>
      <dgm:t>
        <a:bodyPr/>
        <a:lstStyle/>
        <a:p>
          <a:endParaRPr lang="en-US"/>
        </a:p>
      </dgm:t>
    </dgm:pt>
    <dgm:pt modelId="{AC1FAF0C-7576-464B-9BF5-3CE4CFB06369}" type="pres">
      <dgm:prSet presAssocID="{02249678-3E12-4320-85F3-5A9CB16DDCE8}" presName="parTxOnlySpace" presStyleCnt="0"/>
      <dgm:spPr/>
    </dgm:pt>
    <dgm:pt modelId="{B3D80694-B1DA-4A5C-A1CB-8944D05CD514}" type="pres">
      <dgm:prSet presAssocID="{54F27A34-0208-48CE-8539-3E494173D575}" presName="parTxOnly" presStyleLbl="node1" presStyleIdx="4" presStyleCnt="6">
        <dgm:presLayoutVars>
          <dgm:chMax val="0"/>
          <dgm:chPref val="0"/>
          <dgm:bulletEnabled val="1"/>
        </dgm:presLayoutVars>
      </dgm:prSet>
      <dgm:spPr/>
      <dgm:t>
        <a:bodyPr/>
        <a:lstStyle/>
        <a:p>
          <a:endParaRPr lang="en-US"/>
        </a:p>
      </dgm:t>
    </dgm:pt>
    <dgm:pt modelId="{55B3C1A8-96B3-44EB-9DB0-A47366F7F841}" type="pres">
      <dgm:prSet presAssocID="{EE78E38D-96BF-49BE-9D1F-1F94709FAFF0}" presName="parTxOnlySpace" presStyleCnt="0"/>
      <dgm:spPr/>
    </dgm:pt>
    <dgm:pt modelId="{4CEABC0E-66EB-411B-B440-724752C58A36}" type="pres">
      <dgm:prSet presAssocID="{D3D98F03-6F42-4769-AAE2-4E887B3A59C0}" presName="parTxOnly" presStyleLbl="node1" presStyleIdx="5" presStyleCnt="6">
        <dgm:presLayoutVars>
          <dgm:chMax val="0"/>
          <dgm:chPref val="0"/>
          <dgm:bulletEnabled val="1"/>
        </dgm:presLayoutVars>
      </dgm:prSet>
      <dgm:spPr/>
      <dgm:t>
        <a:bodyPr/>
        <a:lstStyle/>
        <a:p>
          <a:endParaRPr lang="en-US"/>
        </a:p>
      </dgm:t>
    </dgm:pt>
  </dgm:ptLst>
  <dgm:cxnLst>
    <dgm:cxn modelId="{8B1E1E14-35BF-4547-8BE6-499AD92AAF81}" type="presOf" srcId="{BB0B2A16-2213-4789-A526-2EDA855C111A}" destId="{F11F97F6-2494-4EB6-84F6-66E1C3B5CA3E}" srcOrd="0" destOrd="0" presId="urn:microsoft.com/office/officeart/2005/8/layout/chevron1"/>
    <dgm:cxn modelId="{D8488926-BC8C-5443-918A-E769368DEB0E}" type="presOf" srcId="{54F27A34-0208-48CE-8539-3E494173D575}" destId="{B3D80694-B1DA-4A5C-A1CB-8944D05CD514}" srcOrd="0" destOrd="0" presId="urn:microsoft.com/office/officeart/2005/8/layout/chevron1"/>
    <dgm:cxn modelId="{3395FC94-D295-4013-8E53-43ADE60E4EB6}" srcId="{A94B1F58-7A74-45EC-92D6-C4BEB2917F61}" destId="{4ED1C049-F596-4FA7-8B89-AFE435BA7BFD}" srcOrd="3" destOrd="0" parTransId="{CD135E77-459E-4505-AC6B-7F066EAAC0EA}" sibTransId="{02249678-3E12-4320-85F3-5A9CB16DDCE8}"/>
    <dgm:cxn modelId="{6040E776-0141-4D31-9454-10DF69CEB732}" srcId="{A94B1F58-7A74-45EC-92D6-C4BEB2917F61}" destId="{BB0B2A16-2213-4789-A526-2EDA855C111A}" srcOrd="2" destOrd="0" parTransId="{BA913345-1A7F-4EE3-BEEC-725CA8FA72D7}" sibTransId="{01242536-1B97-4130-A8AA-344B600917F1}"/>
    <dgm:cxn modelId="{89F362D0-61BD-904E-9020-62B9C819B9CA}" type="presOf" srcId="{47E65EB3-2937-49C0-B472-000C67BFE15C}" destId="{AB367255-E362-4746-BAFF-46AC58D47CDC}" srcOrd="0" destOrd="0" presId="urn:microsoft.com/office/officeart/2005/8/layout/chevron1"/>
    <dgm:cxn modelId="{5F14703D-7B2E-BD44-B8C7-168CA6A1B9DF}" type="presOf" srcId="{D3D98F03-6F42-4769-AAE2-4E887B3A59C0}" destId="{4CEABC0E-66EB-411B-B440-724752C58A36}" srcOrd="0" destOrd="0" presId="urn:microsoft.com/office/officeart/2005/8/layout/chevron1"/>
    <dgm:cxn modelId="{EF39FE1B-1F62-8745-8AB0-C682B0B6C358}" type="presOf" srcId="{A94B1F58-7A74-45EC-92D6-C4BEB2917F61}" destId="{15921E9C-993E-4AA7-BD5A-32902BE8BCC4}" srcOrd="0" destOrd="0" presId="urn:microsoft.com/office/officeart/2005/8/layout/chevron1"/>
    <dgm:cxn modelId="{120322E6-216F-471A-889B-A2AD724F4BC2}" srcId="{A94B1F58-7A74-45EC-92D6-C4BEB2917F61}" destId="{47E65EB3-2937-49C0-B472-000C67BFE15C}" srcOrd="0" destOrd="0" parTransId="{8A3B4C1A-A5A9-4427-9956-E717533C5B41}" sibTransId="{86420A58-F57A-4EE5-AACA-055E8FE5C125}"/>
    <dgm:cxn modelId="{08C765BC-F669-884A-91AB-5D40A6655B66}" type="presOf" srcId="{B74CB8FA-CB62-4153-A6EC-5D1A76B651E2}" destId="{C3E20FA5-13A0-4500-930D-0DC50ACB3D88}" srcOrd="0" destOrd="0" presId="urn:microsoft.com/office/officeart/2005/8/layout/chevron1"/>
    <dgm:cxn modelId="{F8786970-F605-4607-BC96-3630EB1FC5F7}" srcId="{A94B1F58-7A74-45EC-92D6-C4BEB2917F61}" destId="{B74CB8FA-CB62-4153-A6EC-5D1A76B651E2}" srcOrd="1" destOrd="0" parTransId="{FCEF6087-AE88-4EB3-A5E8-0043A07DBF16}" sibTransId="{8E50606B-3CF9-4054-9031-46042FD7AE5D}"/>
    <dgm:cxn modelId="{3A98FA83-E233-46B9-BB7D-6C4C0903CF49}" srcId="{A94B1F58-7A74-45EC-92D6-C4BEB2917F61}" destId="{54F27A34-0208-48CE-8539-3E494173D575}" srcOrd="4" destOrd="0" parTransId="{EEBEFBAE-3C69-4144-BAA2-C637EDA98DA9}" sibTransId="{EE78E38D-96BF-49BE-9D1F-1F94709FAFF0}"/>
    <dgm:cxn modelId="{0EB192F7-6D3B-A947-81BD-D709C1CF5339}" type="presOf" srcId="{4ED1C049-F596-4FA7-8B89-AFE435BA7BFD}" destId="{1BA3BF84-119B-4BE8-973C-B87D49C22B5D}" srcOrd="0" destOrd="0" presId="urn:microsoft.com/office/officeart/2005/8/layout/chevron1"/>
    <dgm:cxn modelId="{D4A35C17-27ED-46E9-B3A1-74F9B59E5AC6}" srcId="{A94B1F58-7A74-45EC-92D6-C4BEB2917F61}" destId="{D3D98F03-6F42-4769-AAE2-4E887B3A59C0}" srcOrd="5" destOrd="0" parTransId="{36D830F0-FDA8-4FCA-9B03-21523DA3AC33}" sibTransId="{A783A8FF-13D8-4B33-A976-6D5BA714AB6D}"/>
    <dgm:cxn modelId="{448024F3-D3EA-2C48-AB4E-F689217B74E5}" type="presParOf" srcId="{15921E9C-993E-4AA7-BD5A-32902BE8BCC4}" destId="{AB367255-E362-4746-BAFF-46AC58D47CDC}" srcOrd="0" destOrd="0" presId="urn:microsoft.com/office/officeart/2005/8/layout/chevron1"/>
    <dgm:cxn modelId="{0605FDAA-1E04-464A-9391-BAE679C9F0D1}" type="presParOf" srcId="{15921E9C-993E-4AA7-BD5A-32902BE8BCC4}" destId="{6030BBE6-77E0-44D0-B096-FBC67AF79CA6}" srcOrd="1" destOrd="0" presId="urn:microsoft.com/office/officeart/2005/8/layout/chevron1"/>
    <dgm:cxn modelId="{CF942061-A2DF-AC41-A1AA-5A2245D14C1E}" type="presParOf" srcId="{15921E9C-993E-4AA7-BD5A-32902BE8BCC4}" destId="{C3E20FA5-13A0-4500-930D-0DC50ACB3D88}" srcOrd="2" destOrd="0" presId="urn:microsoft.com/office/officeart/2005/8/layout/chevron1"/>
    <dgm:cxn modelId="{41231295-7760-1648-95F0-6DB7867FB86C}" type="presParOf" srcId="{15921E9C-993E-4AA7-BD5A-32902BE8BCC4}" destId="{22601429-A78A-4621-95FA-F455C862E4AC}" srcOrd="3" destOrd="0" presId="urn:microsoft.com/office/officeart/2005/8/layout/chevron1"/>
    <dgm:cxn modelId="{FC373BDB-720E-4142-A46F-3C2712F55B6B}" type="presParOf" srcId="{15921E9C-993E-4AA7-BD5A-32902BE8BCC4}" destId="{F11F97F6-2494-4EB6-84F6-66E1C3B5CA3E}" srcOrd="4" destOrd="0" presId="urn:microsoft.com/office/officeart/2005/8/layout/chevron1"/>
    <dgm:cxn modelId="{21E41471-BE54-194A-9024-E4743A21120A}" type="presParOf" srcId="{15921E9C-993E-4AA7-BD5A-32902BE8BCC4}" destId="{70418A9D-BADA-4F99-B78E-5A2B6929955D}" srcOrd="5" destOrd="0" presId="urn:microsoft.com/office/officeart/2005/8/layout/chevron1"/>
    <dgm:cxn modelId="{C7C2CC34-F439-6F41-A4C9-3B9B2FF6199A}" type="presParOf" srcId="{15921E9C-993E-4AA7-BD5A-32902BE8BCC4}" destId="{1BA3BF84-119B-4BE8-973C-B87D49C22B5D}" srcOrd="6" destOrd="0" presId="urn:microsoft.com/office/officeart/2005/8/layout/chevron1"/>
    <dgm:cxn modelId="{A2A91832-FB69-A041-AFE8-1E7D819DC763}" type="presParOf" srcId="{15921E9C-993E-4AA7-BD5A-32902BE8BCC4}" destId="{AC1FAF0C-7576-464B-9BF5-3CE4CFB06369}" srcOrd="7" destOrd="0" presId="urn:microsoft.com/office/officeart/2005/8/layout/chevron1"/>
    <dgm:cxn modelId="{B1C15AFA-2725-EA46-9F87-A9927DF4EB6D}" type="presParOf" srcId="{15921E9C-993E-4AA7-BD5A-32902BE8BCC4}" destId="{B3D80694-B1DA-4A5C-A1CB-8944D05CD514}" srcOrd="8" destOrd="0" presId="urn:microsoft.com/office/officeart/2005/8/layout/chevron1"/>
    <dgm:cxn modelId="{5B322461-D92A-0544-8BFC-B0BA04BA7081}" type="presParOf" srcId="{15921E9C-993E-4AA7-BD5A-32902BE8BCC4}" destId="{55B3C1A8-96B3-44EB-9DB0-A47366F7F841}" srcOrd="9" destOrd="0" presId="urn:microsoft.com/office/officeart/2005/8/layout/chevron1"/>
    <dgm:cxn modelId="{F24FCB2F-1CBB-2945-9A5D-534DF2621171}" type="presParOf" srcId="{15921E9C-993E-4AA7-BD5A-32902BE8BCC4}" destId="{4CEABC0E-66EB-411B-B440-724752C58A36}" srcOrd="10" destOrd="0" presId="urn:microsoft.com/office/officeart/2005/8/layout/chevro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9E2C232-680F-4C0B-B01B-2354D9090706}" type="doc">
      <dgm:prSet loTypeId="urn:microsoft.com/office/officeart/2005/8/layout/process1" loCatId="process" qsTypeId="urn:microsoft.com/office/officeart/2005/8/quickstyle/3d3" qsCatId="3D" csTypeId="urn:microsoft.com/office/officeart/2005/8/colors/colorful2" csCatId="colorful" phldr="1"/>
      <dgm:spPr/>
    </dgm:pt>
    <dgm:pt modelId="{2C58DBFA-0FD7-4E54-8E7C-E2F05962E07E}">
      <dgm:prSet/>
      <dgm:spPr/>
      <dgm:t>
        <a:bodyPr/>
        <a:lstStyle/>
        <a:p>
          <a:r>
            <a:rPr lang="en-US" dirty="0" smtClean="0"/>
            <a:t>Mandatory Student Success Session at ASCEND Conference </a:t>
          </a:r>
          <a:endParaRPr lang="en-US" dirty="0"/>
        </a:p>
      </dgm:t>
    </dgm:pt>
    <dgm:pt modelId="{4F1B373E-95EA-41F7-A0EB-B9506A00F485}" type="parTrans" cxnId="{F0681782-60D9-4E56-94BF-BD1983C1DBD7}">
      <dgm:prSet/>
      <dgm:spPr/>
      <dgm:t>
        <a:bodyPr/>
        <a:lstStyle/>
        <a:p>
          <a:endParaRPr lang="en-US"/>
        </a:p>
      </dgm:t>
    </dgm:pt>
    <dgm:pt modelId="{7B068E20-9EC6-4C94-B5E0-014618584E6B}" type="sibTrans" cxnId="{F0681782-60D9-4E56-94BF-BD1983C1DBD7}">
      <dgm:prSet/>
      <dgm:spPr>
        <a:solidFill>
          <a:schemeClr val="accent5">
            <a:lumMod val="60000"/>
            <a:lumOff val="40000"/>
          </a:schemeClr>
        </a:solidFill>
      </dgm:spPr>
      <dgm:t>
        <a:bodyPr/>
        <a:lstStyle/>
        <a:p>
          <a:endParaRPr lang="en-US" dirty="0"/>
        </a:p>
      </dgm:t>
    </dgm:pt>
    <dgm:pt modelId="{D8EA38B1-B8BF-439A-A9A6-B2644434D744}">
      <dgm:prSet/>
      <dgm:spPr/>
      <dgm:t>
        <a:bodyPr/>
        <a:lstStyle/>
        <a:p>
          <a:r>
            <a:rPr lang="en-US" dirty="0" smtClean="0"/>
            <a:t>90% of first year students are in good academic standing at conclusion of first semester</a:t>
          </a:r>
        </a:p>
      </dgm:t>
    </dgm:pt>
    <dgm:pt modelId="{A9F64EC3-E1E5-4674-8FD7-15F766A4E80D}" type="parTrans" cxnId="{210FEB4A-CF62-4E28-94DA-EED95A328BF4}">
      <dgm:prSet/>
      <dgm:spPr/>
      <dgm:t>
        <a:bodyPr/>
        <a:lstStyle/>
        <a:p>
          <a:endParaRPr lang="en-US"/>
        </a:p>
      </dgm:t>
    </dgm:pt>
    <dgm:pt modelId="{E9950586-7C86-44F2-B516-617C2A9CE884}" type="sibTrans" cxnId="{210FEB4A-CF62-4E28-94DA-EED95A328BF4}">
      <dgm:prSet/>
      <dgm:spPr/>
      <dgm:t>
        <a:bodyPr/>
        <a:lstStyle/>
        <a:p>
          <a:endParaRPr lang="en-US"/>
        </a:p>
      </dgm:t>
    </dgm:pt>
    <dgm:pt modelId="{D81C495D-4F6B-48D4-8786-99AB39D54213}" type="pres">
      <dgm:prSet presAssocID="{E9E2C232-680F-4C0B-B01B-2354D9090706}" presName="Name0" presStyleCnt="0">
        <dgm:presLayoutVars>
          <dgm:dir/>
          <dgm:resizeHandles val="exact"/>
        </dgm:presLayoutVars>
      </dgm:prSet>
      <dgm:spPr/>
    </dgm:pt>
    <dgm:pt modelId="{8B7773D5-C60F-48C3-9397-BBF02341E3B4}" type="pres">
      <dgm:prSet presAssocID="{2C58DBFA-0FD7-4E54-8E7C-E2F05962E07E}" presName="node" presStyleLbl="node1" presStyleIdx="0" presStyleCnt="2">
        <dgm:presLayoutVars>
          <dgm:bulletEnabled val="1"/>
        </dgm:presLayoutVars>
      </dgm:prSet>
      <dgm:spPr/>
      <dgm:t>
        <a:bodyPr/>
        <a:lstStyle/>
        <a:p>
          <a:endParaRPr lang="en-US"/>
        </a:p>
      </dgm:t>
    </dgm:pt>
    <dgm:pt modelId="{467FEAB9-5332-4AE2-80FC-AC8FB4793662}" type="pres">
      <dgm:prSet presAssocID="{7B068E20-9EC6-4C94-B5E0-014618584E6B}" presName="sibTrans" presStyleLbl="sibTrans2D1" presStyleIdx="0" presStyleCnt="1" custScaleX="173776"/>
      <dgm:spPr/>
      <dgm:t>
        <a:bodyPr/>
        <a:lstStyle/>
        <a:p>
          <a:endParaRPr lang="en-US"/>
        </a:p>
      </dgm:t>
    </dgm:pt>
    <dgm:pt modelId="{DC24FFCF-57EA-45BE-AF18-5FDE62436FA6}" type="pres">
      <dgm:prSet presAssocID="{7B068E20-9EC6-4C94-B5E0-014618584E6B}" presName="connectorText" presStyleLbl="sibTrans2D1" presStyleIdx="0" presStyleCnt="1"/>
      <dgm:spPr/>
      <dgm:t>
        <a:bodyPr/>
        <a:lstStyle/>
        <a:p>
          <a:endParaRPr lang="en-US"/>
        </a:p>
      </dgm:t>
    </dgm:pt>
    <dgm:pt modelId="{B3053EE6-56D8-4E1D-87F5-DFF5119A221C}" type="pres">
      <dgm:prSet presAssocID="{D8EA38B1-B8BF-439A-A9A6-B2644434D744}" presName="node" presStyleLbl="node1" presStyleIdx="1" presStyleCnt="2">
        <dgm:presLayoutVars>
          <dgm:bulletEnabled val="1"/>
        </dgm:presLayoutVars>
      </dgm:prSet>
      <dgm:spPr/>
      <dgm:t>
        <a:bodyPr/>
        <a:lstStyle/>
        <a:p>
          <a:endParaRPr lang="en-US"/>
        </a:p>
      </dgm:t>
    </dgm:pt>
  </dgm:ptLst>
  <dgm:cxnLst>
    <dgm:cxn modelId="{70139C10-4C2F-164B-B02A-70CB028C4104}" type="presOf" srcId="{7B068E20-9EC6-4C94-B5E0-014618584E6B}" destId="{467FEAB9-5332-4AE2-80FC-AC8FB4793662}" srcOrd="0" destOrd="0" presId="urn:microsoft.com/office/officeart/2005/8/layout/process1"/>
    <dgm:cxn modelId="{9AC5EC94-CD04-B54C-B2D8-E32F47A246C0}" type="presOf" srcId="{D8EA38B1-B8BF-439A-A9A6-B2644434D744}" destId="{B3053EE6-56D8-4E1D-87F5-DFF5119A221C}" srcOrd="0" destOrd="0" presId="urn:microsoft.com/office/officeart/2005/8/layout/process1"/>
    <dgm:cxn modelId="{C496A733-70DB-C745-A4CA-DCDC6296BA87}" type="presOf" srcId="{2C58DBFA-0FD7-4E54-8E7C-E2F05962E07E}" destId="{8B7773D5-C60F-48C3-9397-BBF02341E3B4}" srcOrd="0" destOrd="0" presId="urn:microsoft.com/office/officeart/2005/8/layout/process1"/>
    <dgm:cxn modelId="{F0681782-60D9-4E56-94BF-BD1983C1DBD7}" srcId="{E9E2C232-680F-4C0B-B01B-2354D9090706}" destId="{2C58DBFA-0FD7-4E54-8E7C-E2F05962E07E}" srcOrd="0" destOrd="0" parTransId="{4F1B373E-95EA-41F7-A0EB-B9506A00F485}" sibTransId="{7B068E20-9EC6-4C94-B5E0-014618584E6B}"/>
    <dgm:cxn modelId="{210FEB4A-CF62-4E28-94DA-EED95A328BF4}" srcId="{E9E2C232-680F-4C0B-B01B-2354D9090706}" destId="{D8EA38B1-B8BF-439A-A9A6-B2644434D744}" srcOrd="1" destOrd="0" parTransId="{A9F64EC3-E1E5-4674-8FD7-15F766A4E80D}" sibTransId="{E9950586-7C86-44F2-B516-617C2A9CE884}"/>
    <dgm:cxn modelId="{EF6C23C6-B6E4-2E4A-9A56-21CD8972FEAF}" type="presOf" srcId="{E9E2C232-680F-4C0B-B01B-2354D9090706}" destId="{D81C495D-4F6B-48D4-8786-99AB39D54213}" srcOrd="0" destOrd="0" presId="urn:microsoft.com/office/officeart/2005/8/layout/process1"/>
    <dgm:cxn modelId="{88301214-FC74-1748-AD48-658CF23327F4}" type="presOf" srcId="{7B068E20-9EC6-4C94-B5E0-014618584E6B}" destId="{DC24FFCF-57EA-45BE-AF18-5FDE62436FA6}" srcOrd="1" destOrd="0" presId="urn:microsoft.com/office/officeart/2005/8/layout/process1"/>
    <dgm:cxn modelId="{0B277C21-2D9B-7742-86C1-F6F9BD0DCFC2}" type="presParOf" srcId="{D81C495D-4F6B-48D4-8786-99AB39D54213}" destId="{8B7773D5-C60F-48C3-9397-BBF02341E3B4}" srcOrd="0" destOrd="0" presId="urn:microsoft.com/office/officeart/2005/8/layout/process1"/>
    <dgm:cxn modelId="{5FD291DE-5F3E-DD49-B1CC-BE9C9C0748F0}" type="presParOf" srcId="{D81C495D-4F6B-48D4-8786-99AB39D54213}" destId="{467FEAB9-5332-4AE2-80FC-AC8FB4793662}" srcOrd="1" destOrd="0" presId="urn:microsoft.com/office/officeart/2005/8/layout/process1"/>
    <dgm:cxn modelId="{BD75E418-A57F-8F4D-9D42-742A73C471FE}" type="presParOf" srcId="{467FEAB9-5332-4AE2-80FC-AC8FB4793662}" destId="{DC24FFCF-57EA-45BE-AF18-5FDE62436FA6}" srcOrd="0" destOrd="0" presId="urn:microsoft.com/office/officeart/2005/8/layout/process1"/>
    <dgm:cxn modelId="{78A9001F-A29B-044D-9B35-94DB6242D770}" type="presParOf" srcId="{D81C495D-4F6B-48D4-8786-99AB39D54213}" destId="{B3053EE6-56D8-4E1D-87F5-DFF5119A221C}"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9E2C232-680F-4C0B-B01B-2354D9090706}" type="doc">
      <dgm:prSet loTypeId="urn:microsoft.com/office/officeart/2005/8/layout/process1" loCatId="process" qsTypeId="urn:microsoft.com/office/officeart/2005/8/quickstyle/3d3" qsCatId="3D" csTypeId="urn:microsoft.com/office/officeart/2005/8/colors/colorful2" csCatId="colorful" phldr="1"/>
      <dgm:spPr/>
    </dgm:pt>
    <dgm:pt modelId="{2C58DBFA-0FD7-4E54-8E7C-E2F05962E07E}">
      <dgm:prSet/>
      <dgm:spPr/>
      <dgm:t>
        <a:bodyPr/>
        <a:lstStyle/>
        <a:p>
          <a:r>
            <a:rPr lang="en-US" dirty="0" smtClean="0"/>
            <a:t>Mandatory Student Success Session at ASCEND Conference </a:t>
          </a:r>
          <a:endParaRPr lang="en-US" dirty="0"/>
        </a:p>
      </dgm:t>
    </dgm:pt>
    <dgm:pt modelId="{4F1B373E-95EA-41F7-A0EB-B9506A00F485}" type="parTrans" cxnId="{F0681782-60D9-4E56-94BF-BD1983C1DBD7}">
      <dgm:prSet/>
      <dgm:spPr/>
      <dgm:t>
        <a:bodyPr/>
        <a:lstStyle/>
        <a:p>
          <a:endParaRPr lang="en-US"/>
        </a:p>
      </dgm:t>
    </dgm:pt>
    <dgm:pt modelId="{7B068E20-9EC6-4C94-B5E0-014618584E6B}" type="sibTrans" cxnId="{F0681782-60D9-4E56-94BF-BD1983C1DBD7}">
      <dgm:prSet/>
      <dgm:spPr>
        <a:solidFill>
          <a:schemeClr val="accent5">
            <a:lumMod val="60000"/>
            <a:lumOff val="40000"/>
          </a:schemeClr>
        </a:solidFill>
      </dgm:spPr>
      <dgm:t>
        <a:bodyPr/>
        <a:lstStyle/>
        <a:p>
          <a:endParaRPr lang="en-US" dirty="0"/>
        </a:p>
      </dgm:t>
    </dgm:pt>
    <dgm:pt modelId="{D8EA38B1-B8BF-439A-A9A6-B2644434D744}">
      <dgm:prSet/>
      <dgm:spPr/>
      <dgm:t>
        <a:bodyPr/>
        <a:lstStyle/>
        <a:p>
          <a:r>
            <a:rPr lang="en-US" dirty="0" smtClean="0"/>
            <a:t>90% of first year students are in good academic standing at conclusion of first semester</a:t>
          </a:r>
        </a:p>
      </dgm:t>
    </dgm:pt>
    <dgm:pt modelId="{A9F64EC3-E1E5-4674-8FD7-15F766A4E80D}" type="parTrans" cxnId="{210FEB4A-CF62-4E28-94DA-EED95A328BF4}">
      <dgm:prSet/>
      <dgm:spPr/>
      <dgm:t>
        <a:bodyPr/>
        <a:lstStyle/>
        <a:p>
          <a:endParaRPr lang="en-US"/>
        </a:p>
      </dgm:t>
    </dgm:pt>
    <dgm:pt modelId="{E9950586-7C86-44F2-B516-617C2A9CE884}" type="sibTrans" cxnId="{210FEB4A-CF62-4E28-94DA-EED95A328BF4}">
      <dgm:prSet/>
      <dgm:spPr/>
      <dgm:t>
        <a:bodyPr/>
        <a:lstStyle/>
        <a:p>
          <a:endParaRPr lang="en-US"/>
        </a:p>
      </dgm:t>
    </dgm:pt>
    <dgm:pt modelId="{D81C495D-4F6B-48D4-8786-99AB39D54213}" type="pres">
      <dgm:prSet presAssocID="{E9E2C232-680F-4C0B-B01B-2354D9090706}" presName="Name0" presStyleCnt="0">
        <dgm:presLayoutVars>
          <dgm:dir/>
          <dgm:resizeHandles val="exact"/>
        </dgm:presLayoutVars>
      </dgm:prSet>
      <dgm:spPr/>
    </dgm:pt>
    <dgm:pt modelId="{8B7773D5-C60F-48C3-9397-BBF02341E3B4}" type="pres">
      <dgm:prSet presAssocID="{2C58DBFA-0FD7-4E54-8E7C-E2F05962E07E}" presName="node" presStyleLbl="node1" presStyleIdx="0" presStyleCnt="2">
        <dgm:presLayoutVars>
          <dgm:bulletEnabled val="1"/>
        </dgm:presLayoutVars>
      </dgm:prSet>
      <dgm:spPr/>
      <dgm:t>
        <a:bodyPr/>
        <a:lstStyle/>
        <a:p>
          <a:endParaRPr lang="en-US"/>
        </a:p>
      </dgm:t>
    </dgm:pt>
    <dgm:pt modelId="{467FEAB9-5332-4AE2-80FC-AC8FB4793662}" type="pres">
      <dgm:prSet presAssocID="{7B068E20-9EC6-4C94-B5E0-014618584E6B}" presName="sibTrans" presStyleLbl="sibTrans2D1" presStyleIdx="0" presStyleCnt="1" custScaleX="173776"/>
      <dgm:spPr/>
      <dgm:t>
        <a:bodyPr/>
        <a:lstStyle/>
        <a:p>
          <a:endParaRPr lang="en-US"/>
        </a:p>
      </dgm:t>
    </dgm:pt>
    <dgm:pt modelId="{DC24FFCF-57EA-45BE-AF18-5FDE62436FA6}" type="pres">
      <dgm:prSet presAssocID="{7B068E20-9EC6-4C94-B5E0-014618584E6B}" presName="connectorText" presStyleLbl="sibTrans2D1" presStyleIdx="0" presStyleCnt="1"/>
      <dgm:spPr/>
      <dgm:t>
        <a:bodyPr/>
        <a:lstStyle/>
        <a:p>
          <a:endParaRPr lang="en-US"/>
        </a:p>
      </dgm:t>
    </dgm:pt>
    <dgm:pt modelId="{B3053EE6-56D8-4E1D-87F5-DFF5119A221C}" type="pres">
      <dgm:prSet presAssocID="{D8EA38B1-B8BF-439A-A9A6-B2644434D744}" presName="node" presStyleLbl="node1" presStyleIdx="1" presStyleCnt="2">
        <dgm:presLayoutVars>
          <dgm:bulletEnabled val="1"/>
        </dgm:presLayoutVars>
      </dgm:prSet>
      <dgm:spPr/>
      <dgm:t>
        <a:bodyPr/>
        <a:lstStyle/>
        <a:p>
          <a:endParaRPr lang="en-US"/>
        </a:p>
      </dgm:t>
    </dgm:pt>
  </dgm:ptLst>
  <dgm:cxnLst>
    <dgm:cxn modelId="{94162A85-6AC2-E54A-9CE8-BD7A2B0AA33A}" type="presOf" srcId="{2C58DBFA-0FD7-4E54-8E7C-E2F05962E07E}" destId="{8B7773D5-C60F-48C3-9397-BBF02341E3B4}" srcOrd="0" destOrd="0" presId="urn:microsoft.com/office/officeart/2005/8/layout/process1"/>
    <dgm:cxn modelId="{54C52095-AD1F-AF49-B81F-2E5A8A06F531}" type="presOf" srcId="{D8EA38B1-B8BF-439A-A9A6-B2644434D744}" destId="{B3053EE6-56D8-4E1D-87F5-DFF5119A221C}" srcOrd="0" destOrd="0" presId="urn:microsoft.com/office/officeart/2005/8/layout/process1"/>
    <dgm:cxn modelId="{F0681782-60D9-4E56-94BF-BD1983C1DBD7}" srcId="{E9E2C232-680F-4C0B-B01B-2354D9090706}" destId="{2C58DBFA-0FD7-4E54-8E7C-E2F05962E07E}" srcOrd="0" destOrd="0" parTransId="{4F1B373E-95EA-41F7-A0EB-B9506A00F485}" sibTransId="{7B068E20-9EC6-4C94-B5E0-014618584E6B}"/>
    <dgm:cxn modelId="{210FEB4A-CF62-4E28-94DA-EED95A328BF4}" srcId="{E9E2C232-680F-4C0B-B01B-2354D9090706}" destId="{D8EA38B1-B8BF-439A-A9A6-B2644434D744}" srcOrd="1" destOrd="0" parTransId="{A9F64EC3-E1E5-4674-8FD7-15F766A4E80D}" sibTransId="{E9950586-7C86-44F2-B516-617C2A9CE884}"/>
    <dgm:cxn modelId="{16AAF682-BA32-D440-AB28-3931BDBAC2B3}" type="presOf" srcId="{7B068E20-9EC6-4C94-B5E0-014618584E6B}" destId="{DC24FFCF-57EA-45BE-AF18-5FDE62436FA6}" srcOrd="1" destOrd="0" presId="urn:microsoft.com/office/officeart/2005/8/layout/process1"/>
    <dgm:cxn modelId="{0D64EE88-F822-504A-A102-02164855EC25}" type="presOf" srcId="{7B068E20-9EC6-4C94-B5E0-014618584E6B}" destId="{467FEAB9-5332-4AE2-80FC-AC8FB4793662}" srcOrd="0" destOrd="0" presId="urn:microsoft.com/office/officeart/2005/8/layout/process1"/>
    <dgm:cxn modelId="{4C34FD08-F99F-3A4C-8A52-D2D0FC55F217}" type="presOf" srcId="{E9E2C232-680F-4C0B-B01B-2354D9090706}" destId="{D81C495D-4F6B-48D4-8786-99AB39D54213}" srcOrd="0" destOrd="0" presId="urn:microsoft.com/office/officeart/2005/8/layout/process1"/>
    <dgm:cxn modelId="{8BC1413C-438D-5A4E-8AFD-01B6E43E96DF}" type="presParOf" srcId="{D81C495D-4F6B-48D4-8786-99AB39D54213}" destId="{8B7773D5-C60F-48C3-9397-BBF02341E3B4}" srcOrd="0" destOrd="0" presId="urn:microsoft.com/office/officeart/2005/8/layout/process1"/>
    <dgm:cxn modelId="{830A4B5F-4805-0D41-BA14-A3EA220AD66E}" type="presParOf" srcId="{D81C495D-4F6B-48D4-8786-99AB39D54213}" destId="{467FEAB9-5332-4AE2-80FC-AC8FB4793662}" srcOrd="1" destOrd="0" presId="urn:microsoft.com/office/officeart/2005/8/layout/process1"/>
    <dgm:cxn modelId="{BACCC6F5-367E-DE41-81EF-3F7D1F13A008}" type="presParOf" srcId="{467FEAB9-5332-4AE2-80FC-AC8FB4793662}" destId="{DC24FFCF-57EA-45BE-AF18-5FDE62436FA6}" srcOrd="0" destOrd="0" presId="urn:microsoft.com/office/officeart/2005/8/layout/process1"/>
    <dgm:cxn modelId="{B40F2A92-2CBA-114A-8897-6BF2F4E27159}" type="presParOf" srcId="{D81C495D-4F6B-48D4-8786-99AB39D54213}" destId="{B3053EE6-56D8-4E1D-87F5-DFF5119A221C}"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94B1F58-7A74-45EC-92D6-C4BEB2917F61}" type="doc">
      <dgm:prSet loTypeId="urn:microsoft.com/office/officeart/2005/8/layout/chevron1" loCatId="process" qsTypeId="urn:microsoft.com/office/officeart/2005/8/quickstyle/simple1" qsCatId="simple" csTypeId="urn:microsoft.com/office/officeart/2005/8/colors/colorful1" csCatId="colorful" phldr="1"/>
      <dgm:spPr/>
    </dgm:pt>
    <dgm:pt modelId="{47E65EB3-2937-49C0-B472-000C67BFE15C}">
      <dgm:prSet phldrT="[Text]" custT="1"/>
      <dgm:spPr/>
      <dgm:t>
        <a:bodyPr/>
        <a:lstStyle/>
        <a:p>
          <a:r>
            <a:rPr lang="en-US" sz="2000" dirty="0" smtClean="0"/>
            <a:t>Theory/</a:t>
          </a:r>
          <a:r>
            <a:rPr lang="en-US" sz="2000" dirty="0" err="1" smtClean="0"/>
            <a:t>Assump-tions</a:t>
          </a:r>
          <a:endParaRPr lang="en-US" sz="2000" dirty="0"/>
        </a:p>
      </dgm:t>
    </dgm:pt>
    <dgm:pt modelId="{8A3B4C1A-A5A9-4427-9956-E717533C5B41}" type="parTrans" cxnId="{120322E6-216F-471A-889B-A2AD724F4BC2}">
      <dgm:prSet/>
      <dgm:spPr/>
      <dgm:t>
        <a:bodyPr/>
        <a:lstStyle/>
        <a:p>
          <a:endParaRPr lang="en-US"/>
        </a:p>
      </dgm:t>
    </dgm:pt>
    <dgm:pt modelId="{86420A58-F57A-4EE5-AACA-055E8FE5C125}" type="sibTrans" cxnId="{120322E6-216F-471A-889B-A2AD724F4BC2}">
      <dgm:prSet/>
      <dgm:spPr/>
      <dgm:t>
        <a:bodyPr/>
        <a:lstStyle/>
        <a:p>
          <a:endParaRPr lang="en-US"/>
        </a:p>
      </dgm:t>
    </dgm:pt>
    <dgm:pt modelId="{54F27A34-0208-48CE-8539-3E494173D575}">
      <dgm:prSet phldrT="[Text]" custT="1"/>
      <dgm:spPr/>
      <dgm:t>
        <a:bodyPr/>
        <a:lstStyle/>
        <a:p>
          <a:r>
            <a:rPr lang="en-US" sz="2000" dirty="0" smtClean="0"/>
            <a:t>Outcomes</a:t>
          </a:r>
          <a:endParaRPr lang="en-US" sz="2000" dirty="0"/>
        </a:p>
      </dgm:t>
    </dgm:pt>
    <dgm:pt modelId="{EEBEFBAE-3C69-4144-BAA2-C637EDA98DA9}" type="parTrans" cxnId="{3A98FA83-E233-46B9-BB7D-6C4C0903CF49}">
      <dgm:prSet/>
      <dgm:spPr/>
      <dgm:t>
        <a:bodyPr/>
        <a:lstStyle/>
        <a:p>
          <a:endParaRPr lang="en-US"/>
        </a:p>
      </dgm:t>
    </dgm:pt>
    <dgm:pt modelId="{EE78E38D-96BF-49BE-9D1F-1F94709FAFF0}" type="sibTrans" cxnId="{3A98FA83-E233-46B9-BB7D-6C4C0903CF49}">
      <dgm:prSet/>
      <dgm:spPr/>
      <dgm:t>
        <a:bodyPr/>
        <a:lstStyle/>
        <a:p>
          <a:endParaRPr lang="en-US"/>
        </a:p>
      </dgm:t>
    </dgm:pt>
    <dgm:pt modelId="{D3D98F03-6F42-4769-AAE2-4E887B3A59C0}">
      <dgm:prSet phldrT="[Text]" custT="1"/>
      <dgm:spPr/>
      <dgm:t>
        <a:bodyPr/>
        <a:lstStyle/>
        <a:p>
          <a:r>
            <a:rPr lang="en-US" sz="2000" dirty="0" smtClean="0"/>
            <a:t>Impact</a:t>
          </a:r>
          <a:endParaRPr lang="en-US" sz="2000" dirty="0"/>
        </a:p>
      </dgm:t>
    </dgm:pt>
    <dgm:pt modelId="{36D830F0-FDA8-4FCA-9B03-21523DA3AC33}" type="parTrans" cxnId="{D4A35C17-27ED-46E9-B3A1-74F9B59E5AC6}">
      <dgm:prSet/>
      <dgm:spPr/>
      <dgm:t>
        <a:bodyPr/>
        <a:lstStyle/>
        <a:p>
          <a:endParaRPr lang="en-US"/>
        </a:p>
      </dgm:t>
    </dgm:pt>
    <dgm:pt modelId="{A783A8FF-13D8-4B33-A976-6D5BA714AB6D}" type="sibTrans" cxnId="{D4A35C17-27ED-46E9-B3A1-74F9B59E5AC6}">
      <dgm:prSet/>
      <dgm:spPr/>
      <dgm:t>
        <a:bodyPr/>
        <a:lstStyle/>
        <a:p>
          <a:endParaRPr lang="en-US"/>
        </a:p>
      </dgm:t>
    </dgm:pt>
    <dgm:pt modelId="{B74CB8FA-CB62-4153-A6EC-5D1A76B651E2}">
      <dgm:prSet phldrT="[Text]" custT="1"/>
      <dgm:spPr/>
      <dgm:t>
        <a:bodyPr/>
        <a:lstStyle/>
        <a:p>
          <a:r>
            <a:rPr lang="en-US" sz="2000" dirty="0" smtClean="0"/>
            <a:t>Resources</a:t>
          </a:r>
          <a:endParaRPr lang="en-US" sz="2000" dirty="0"/>
        </a:p>
      </dgm:t>
    </dgm:pt>
    <dgm:pt modelId="{FCEF6087-AE88-4EB3-A5E8-0043A07DBF16}" type="parTrans" cxnId="{F8786970-F605-4607-BC96-3630EB1FC5F7}">
      <dgm:prSet/>
      <dgm:spPr/>
      <dgm:t>
        <a:bodyPr/>
        <a:lstStyle/>
        <a:p>
          <a:endParaRPr lang="en-US"/>
        </a:p>
      </dgm:t>
    </dgm:pt>
    <dgm:pt modelId="{8E50606B-3CF9-4054-9031-46042FD7AE5D}" type="sibTrans" cxnId="{F8786970-F605-4607-BC96-3630EB1FC5F7}">
      <dgm:prSet/>
      <dgm:spPr/>
      <dgm:t>
        <a:bodyPr/>
        <a:lstStyle/>
        <a:p>
          <a:endParaRPr lang="en-US"/>
        </a:p>
      </dgm:t>
    </dgm:pt>
    <dgm:pt modelId="{BB0B2A16-2213-4789-A526-2EDA855C111A}">
      <dgm:prSet phldrT="[Text]" custT="1"/>
      <dgm:spPr/>
      <dgm:t>
        <a:bodyPr/>
        <a:lstStyle/>
        <a:p>
          <a:r>
            <a:rPr lang="en-US" sz="2000" dirty="0" smtClean="0"/>
            <a:t>Program Activities</a:t>
          </a:r>
          <a:endParaRPr lang="en-US" sz="2000" dirty="0"/>
        </a:p>
      </dgm:t>
    </dgm:pt>
    <dgm:pt modelId="{BA913345-1A7F-4EE3-BEEC-725CA8FA72D7}" type="parTrans" cxnId="{6040E776-0141-4D31-9454-10DF69CEB732}">
      <dgm:prSet/>
      <dgm:spPr/>
      <dgm:t>
        <a:bodyPr/>
        <a:lstStyle/>
        <a:p>
          <a:endParaRPr lang="en-US"/>
        </a:p>
      </dgm:t>
    </dgm:pt>
    <dgm:pt modelId="{01242536-1B97-4130-A8AA-344B600917F1}" type="sibTrans" cxnId="{6040E776-0141-4D31-9454-10DF69CEB732}">
      <dgm:prSet/>
      <dgm:spPr/>
      <dgm:t>
        <a:bodyPr/>
        <a:lstStyle/>
        <a:p>
          <a:endParaRPr lang="en-US"/>
        </a:p>
      </dgm:t>
    </dgm:pt>
    <dgm:pt modelId="{4ED1C049-F596-4FA7-8B89-AFE435BA7BFD}">
      <dgm:prSet phldrT="[Text]" custT="1"/>
      <dgm:spPr/>
      <dgm:t>
        <a:bodyPr/>
        <a:lstStyle/>
        <a:p>
          <a:r>
            <a:rPr lang="en-US" sz="2000" dirty="0" smtClean="0"/>
            <a:t>Outputs</a:t>
          </a:r>
          <a:endParaRPr lang="en-US" sz="2000" dirty="0"/>
        </a:p>
      </dgm:t>
    </dgm:pt>
    <dgm:pt modelId="{CD135E77-459E-4505-AC6B-7F066EAAC0EA}" type="parTrans" cxnId="{3395FC94-D295-4013-8E53-43ADE60E4EB6}">
      <dgm:prSet/>
      <dgm:spPr/>
      <dgm:t>
        <a:bodyPr/>
        <a:lstStyle/>
        <a:p>
          <a:endParaRPr lang="en-US"/>
        </a:p>
      </dgm:t>
    </dgm:pt>
    <dgm:pt modelId="{02249678-3E12-4320-85F3-5A9CB16DDCE8}" type="sibTrans" cxnId="{3395FC94-D295-4013-8E53-43ADE60E4EB6}">
      <dgm:prSet/>
      <dgm:spPr/>
      <dgm:t>
        <a:bodyPr/>
        <a:lstStyle/>
        <a:p>
          <a:endParaRPr lang="en-US"/>
        </a:p>
      </dgm:t>
    </dgm:pt>
    <dgm:pt modelId="{15921E9C-993E-4AA7-BD5A-32902BE8BCC4}" type="pres">
      <dgm:prSet presAssocID="{A94B1F58-7A74-45EC-92D6-C4BEB2917F61}" presName="Name0" presStyleCnt="0">
        <dgm:presLayoutVars>
          <dgm:dir/>
          <dgm:animLvl val="lvl"/>
          <dgm:resizeHandles val="exact"/>
        </dgm:presLayoutVars>
      </dgm:prSet>
      <dgm:spPr/>
    </dgm:pt>
    <dgm:pt modelId="{AB367255-E362-4746-BAFF-46AC58D47CDC}" type="pres">
      <dgm:prSet presAssocID="{47E65EB3-2937-49C0-B472-000C67BFE15C}" presName="parTxOnly" presStyleLbl="node1" presStyleIdx="0" presStyleCnt="6" custScaleX="170196" custScaleY="192159" custLinFactNeighborX="14922" custLinFactNeighborY="-96">
        <dgm:presLayoutVars>
          <dgm:chMax val="0"/>
          <dgm:chPref val="0"/>
          <dgm:bulletEnabled val="1"/>
        </dgm:presLayoutVars>
      </dgm:prSet>
      <dgm:spPr/>
      <dgm:t>
        <a:bodyPr/>
        <a:lstStyle/>
        <a:p>
          <a:endParaRPr lang="en-US"/>
        </a:p>
      </dgm:t>
    </dgm:pt>
    <dgm:pt modelId="{6030BBE6-77E0-44D0-B096-FBC67AF79CA6}" type="pres">
      <dgm:prSet presAssocID="{86420A58-F57A-4EE5-AACA-055E8FE5C125}" presName="parTxOnlySpace" presStyleCnt="0"/>
      <dgm:spPr/>
    </dgm:pt>
    <dgm:pt modelId="{C3E20FA5-13A0-4500-930D-0DC50ACB3D88}" type="pres">
      <dgm:prSet presAssocID="{B74CB8FA-CB62-4153-A6EC-5D1A76B651E2}" presName="parTxOnly" presStyleLbl="node1" presStyleIdx="1" presStyleCnt="6" custScaleX="211846" custScaleY="192351">
        <dgm:presLayoutVars>
          <dgm:chMax val="0"/>
          <dgm:chPref val="0"/>
          <dgm:bulletEnabled val="1"/>
        </dgm:presLayoutVars>
      </dgm:prSet>
      <dgm:spPr/>
      <dgm:t>
        <a:bodyPr/>
        <a:lstStyle/>
        <a:p>
          <a:endParaRPr lang="en-US"/>
        </a:p>
      </dgm:t>
    </dgm:pt>
    <dgm:pt modelId="{22601429-A78A-4621-95FA-F455C862E4AC}" type="pres">
      <dgm:prSet presAssocID="{8E50606B-3CF9-4054-9031-46042FD7AE5D}" presName="parTxOnlySpace" presStyleCnt="0"/>
      <dgm:spPr/>
    </dgm:pt>
    <dgm:pt modelId="{F11F97F6-2494-4EB6-84F6-66E1C3B5CA3E}" type="pres">
      <dgm:prSet presAssocID="{BB0B2A16-2213-4789-A526-2EDA855C111A}" presName="parTxOnly" presStyleLbl="node1" presStyleIdx="2" presStyleCnt="6" custScaleX="219723" custScaleY="204647">
        <dgm:presLayoutVars>
          <dgm:chMax val="0"/>
          <dgm:chPref val="0"/>
          <dgm:bulletEnabled val="1"/>
        </dgm:presLayoutVars>
      </dgm:prSet>
      <dgm:spPr/>
      <dgm:t>
        <a:bodyPr/>
        <a:lstStyle/>
        <a:p>
          <a:endParaRPr lang="en-US"/>
        </a:p>
      </dgm:t>
    </dgm:pt>
    <dgm:pt modelId="{70418A9D-BADA-4F99-B78E-5A2B6929955D}" type="pres">
      <dgm:prSet presAssocID="{01242536-1B97-4130-A8AA-344B600917F1}" presName="parTxOnlySpace" presStyleCnt="0"/>
      <dgm:spPr/>
    </dgm:pt>
    <dgm:pt modelId="{1BA3BF84-119B-4BE8-973C-B87D49C22B5D}" type="pres">
      <dgm:prSet presAssocID="{4ED1C049-F596-4FA7-8B89-AFE435BA7BFD}" presName="parTxOnly" presStyleLbl="node1" presStyleIdx="3" presStyleCnt="6" custScaleX="176994" custScaleY="195425">
        <dgm:presLayoutVars>
          <dgm:chMax val="0"/>
          <dgm:chPref val="0"/>
          <dgm:bulletEnabled val="1"/>
        </dgm:presLayoutVars>
      </dgm:prSet>
      <dgm:spPr/>
      <dgm:t>
        <a:bodyPr/>
        <a:lstStyle/>
        <a:p>
          <a:endParaRPr lang="en-US"/>
        </a:p>
      </dgm:t>
    </dgm:pt>
    <dgm:pt modelId="{AC1FAF0C-7576-464B-9BF5-3CE4CFB06369}" type="pres">
      <dgm:prSet presAssocID="{02249678-3E12-4320-85F3-5A9CB16DDCE8}" presName="parTxOnlySpace" presStyleCnt="0"/>
      <dgm:spPr/>
    </dgm:pt>
    <dgm:pt modelId="{B3D80694-B1DA-4A5C-A1CB-8944D05CD514}" type="pres">
      <dgm:prSet presAssocID="{54F27A34-0208-48CE-8539-3E494173D575}" presName="parTxOnly" presStyleLbl="node1" presStyleIdx="4" presStyleCnt="6" custScaleX="200722" custScaleY="207721">
        <dgm:presLayoutVars>
          <dgm:chMax val="0"/>
          <dgm:chPref val="0"/>
          <dgm:bulletEnabled val="1"/>
        </dgm:presLayoutVars>
      </dgm:prSet>
      <dgm:spPr/>
      <dgm:t>
        <a:bodyPr/>
        <a:lstStyle/>
        <a:p>
          <a:endParaRPr lang="en-US"/>
        </a:p>
      </dgm:t>
    </dgm:pt>
    <dgm:pt modelId="{55B3C1A8-96B3-44EB-9DB0-A47366F7F841}" type="pres">
      <dgm:prSet presAssocID="{EE78E38D-96BF-49BE-9D1F-1F94709FAFF0}" presName="parTxOnlySpace" presStyleCnt="0"/>
      <dgm:spPr/>
    </dgm:pt>
    <dgm:pt modelId="{4CEABC0E-66EB-411B-B440-724752C58A36}" type="pres">
      <dgm:prSet presAssocID="{D3D98F03-6F42-4769-AAE2-4E887B3A59C0}" presName="parTxOnly" presStyleLbl="node1" presStyleIdx="5" presStyleCnt="6" custScaleX="180281" custScaleY="216943">
        <dgm:presLayoutVars>
          <dgm:chMax val="0"/>
          <dgm:chPref val="0"/>
          <dgm:bulletEnabled val="1"/>
        </dgm:presLayoutVars>
      </dgm:prSet>
      <dgm:spPr/>
      <dgm:t>
        <a:bodyPr/>
        <a:lstStyle/>
        <a:p>
          <a:endParaRPr lang="en-US"/>
        </a:p>
      </dgm:t>
    </dgm:pt>
  </dgm:ptLst>
  <dgm:cxnLst>
    <dgm:cxn modelId="{120322E6-216F-471A-889B-A2AD724F4BC2}" srcId="{A94B1F58-7A74-45EC-92D6-C4BEB2917F61}" destId="{47E65EB3-2937-49C0-B472-000C67BFE15C}" srcOrd="0" destOrd="0" parTransId="{8A3B4C1A-A5A9-4427-9956-E717533C5B41}" sibTransId="{86420A58-F57A-4EE5-AACA-055E8FE5C125}"/>
    <dgm:cxn modelId="{807E558C-9415-4196-9D9E-EC1DFBAD6ECE}" type="presOf" srcId="{47E65EB3-2937-49C0-B472-000C67BFE15C}" destId="{AB367255-E362-4746-BAFF-46AC58D47CDC}" srcOrd="0" destOrd="0" presId="urn:microsoft.com/office/officeart/2005/8/layout/chevron1"/>
    <dgm:cxn modelId="{A0B705AA-57CD-4D55-8B8E-1C2390B426B2}" type="presOf" srcId="{D3D98F03-6F42-4769-AAE2-4E887B3A59C0}" destId="{4CEABC0E-66EB-411B-B440-724752C58A36}" srcOrd="0" destOrd="0" presId="urn:microsoft.com/office/officeart/2005/8/layout/chevron1"/>
    <dgm:cxn modelId="{FCD7AF96-7EBC-426E-9435-3BDF81E66E7F}" type="presOf" srcId="{B74CB8FA-CB62-4153-A6EC-5D1A76B651E2}" destId="{C3E20FA5-13A0-4500-930D-0DC50ACB3D88}" srcOrd="0" destOrd="0" presId="urn:microsoft.com/office/officeart/2005/8/layout/chevron1"/>
    <dgm:cxn modelId="{F8786970-F605-4607-BC96-3630EB1FC5F7}" srcId="{A94B1F58-7A74-45EC-92D6-C4BEB2917F61}" destId="{B74CB8FA-CB62-4153-A6EC-5D1A76B651E2}" srcOrd="1" destOrd="0" parTransId="{FCEF6087-AE88-4EB3-A5E8-0043A07DBF16}" sibTransId="{8E50606B-3CF9-4054-9031-46042FD7AE5D}"/>
    <dgm:cxn modelId="{3395FC94-D295-4013-8E53-43ADE60E4EB6}" srcId="{A94B1F58-7A74-45EC-92D6-C4BEB2917F61}" destId="{4ED1C049-F596-4FA7-8B89-AFE435BA7BFD}" srcOrd="3" destOrd="0" parTransId="{CD135E77-459E-4505-AC6B-7F066EAAC0EA}" sibTransId="{02249678-3E12-4320-85F3-5A9CB16DDCE8}"/>
    <dgm:cxn modelId="{D14F9F4B-E536-4B58-88CA-12545B180618}" type="presOf" srcId="{4ED1C049-F596-4FA7-8B89-AFE435BA7BFD}" destId="{1BA3BF84-119B-4BE8-973C-B87D49C22B5D}" srcOrd="0" destOrd="0" presId="urn:microsoft.com/office/officeart/2005/8/layout/chevron1"/>
    <dgm:cxn modelId="{3A98FA83-E233-46B9-BB7D-6C4C0903CF49}" srcId="{A94B1F58-7A74-45EC-92D6-C4BEB2917F61}" destId="{54F27A34-0208-48CE-8539-3E494173D575}" srcOrd="4" destOrd="0" parTransId="{EEBEFBAE-3C69-4144-BAA2-C637EDA98DA9}" sibTransId="{EE78E38D-96BF-49BE-9D1F-1F94709FAFF0}"/>
    <dgm:cxn modelId="{53A5FA3D-EA4A-432A-B74F-ED3C9A5B4B7F}" type="presOf" srcId="{54F27A34-0208-48CE-8539-3E494173D575}" destId="{B3D80694-B1DA-4A5C-A1CB-8944D05CD514}" srcOrd="0" destOrd="0" presId="urn:microsoft.com/office/officeart/2005/8/layout/chevron1"/>
    <dgm:cxn modelId="{6040E776-0141-4D31-9454-10DF69CEB732}" srcId="{A94B1F58-7A74-45EC-92D6-C4BEB2917F61}" destId="{BB0B2A16-2213-4789-A526-2EDA855C111A}" srcOrd="2" destOrd="0" parTransId="{BA913345-1A7F-4EE3-BEEC-725CA8FA72D7}" sibTransId="{01242536-1B97-4130-A8AA-344B600917F1}"/>
    <dgm:cxn modelId="{D4A35C17-27ED-46E9-B3A1-74F9B59E5AC6}" srcId="{A94B1F58-7A74-45EC-92D6-C4BEB2917F61}" destId="{D3D98F03-6F42-4769-AAE2-4E887B3A59C0}" srcOrd="5" destOrd="0" parTransId="{36D830F0-FDA8-4FCA-9B03-21523DA3AC33}" sibTransId="{A783A8FF-13D8-4B33-A976-6D5BA714AB6D}"/>
    <dgm:cxn modelId="{B689494E-1FE7-440C-9315-7D89611292C5}" type="presOf" srcId="{BB0B2A16-2213-4789-A526-2EDA855C111A}" destId="{F11F97F6-2494-4EB6-84F6-66E1C3B5CA3E}" srcOrd="0" destOrd="0" presId="urn:microsoft.com/office/officeart/2005/8/layout/chevron1"/>
    <dgm:cxn modelId="{F615DED8-1AB2-4DE6-983F-4DE7CB6A1BF3}" type="presOf" srcId="{A94B1F58-7A74-45EC-92D6-C4BEB2917F61}" destId="{15921E9C-993E-4AA7-BD5A-32902BE8BCC4}" srcOrd="0" destOrd="0" presId="urn:microsoft.com/office/officeart/2005/8/layout/chevron1"/>
    <dgm:cxn modelId="{4F62C70F-171C-4129-99E5-FFFB889ACA9C}" type="presParOf" srcId="{15921E9C-993E-4AA7-BD5A-32902BE8BCC4}" destId="{AB367255-E362-4746-BAFF-46AC58D47CDC}" srcOrd="0" destOrd="0" presId="urn:microsoft.com/office/officeart/2005/8/layout/chevron1"/>
    <dgm:cxn modelId="{6FE43DE8-89E3-491A-B933-9CC65C4EE59B}" type="presParOf" srcId="{15921E9C-993E-4AA7-BD5A-32902BE8BCC4}" destId="{6030BBE6-77E0-44D0-B096-FBC67AF79CA6}" srcOrd="1" destOrd="0" presId="urn:microsoft.com/office/officeart/2005/8/layout/chevron1"/>
    <dgm:cxn modelId="{5FF9C3FD-D9B5-4FE5-B5ED-E38BDC2EFB4A}" type="presParOf" srcId="{15921E9C-993E-4AA7-BD5A-32902BE8BCC4}" destId="{C3E20FA5-13A0-4500-930D-0DC50ACB3D88}" srcOrd="2" destOrd="0" presId="urn:microsoft.com/office/officeart/2005/8/layout/chevron1"/>
    <dgm:cxn modelId="{D1CE33A3-0F04-49F2-908B-FC8B4066C265}" type="presParOf" srcId="{15921E9C-993E-4AA7-BD5A-32902BE8BCC4}" destId="{22601429-A78A-4621-95FA-F455C862E4AC}" srcOrd="3" destOrd="0" presId="urn:microsoft.com/office/officeart/2005/8/layout/chevron1"/>
    <dgm:cxn modelId="{EEEB0C7F-1022-4ADF-92F5-F8E856F66B36}" type="presParOf" srcId="{15921E9C-993E-4AA7-BD5A-32902BE8BCC4}" destId="{F11F97F6-2494-4EB6-84F6-66E1C3B5CA3E}" srcOrd="4" destOrd="0" presId="urn:microsoft.com/office/officeart/2005/8/layout/chevron1"/>
    <dgm:cxn modelId="{BECE9A86-8E89-4170-81E0-3F099E36B049}" type="presParOf" srcId="{15921E9C-993E-4AA7-BD5A-32902BE8BCC4}" destId="{70418A9D-BADA-4F99-B78E-5A2B6929955D}" srcOrd="5" destOrd="0" presId="urn:microsoft.com/office/officeart/2005/8/layout/chevron1"/>
    <dgm:cxn modelId="{D93DC9ED-1775-4234-BBE5-7B10105A57DD}" type="presParOf" srcId="{15921E9C-993E-4AA7-BD5A-32902BE8BCC4}" destId="{1BA3BF84-119B-4BE8-973C-B87D49C22B5D}" srcOrd="6" destOrd="0" presId="urn:microsoft.com/office/officeart/2005/8/layout/chevron1"/>
    <dgm:cxn modelId="{55BD0E72-2FFC-47E1-99BE-A1DA2FB00CBF}" type="presParOf" srcId="{15921E9C-993E-4AA7-BD5A-32902BE8BCC4}" destId="{AC1FAF0C-7576-464B-9BF5-3CE4CFB06369}" srcOrd="7" destOrd="0" presId="urn:microsoft.com/office/officeart/2005/8/layout/chevron1"/>
    <dgm:cxn modelId="{2935C336-B0D5-4D7A-B76F-DEBA533CDE00}" type="presParOf" srcId="{15921E9C-993E-4AA7-BD5A-32902BE8BCC4}" destId="{B3D80694-B1DA-4A5C-A1CB-8944D05CD514}" srcOrd="8" destOrd="0" presId="urn:microsoft.com/office/officeart/2005/8/layout/chevron1"/>
    <dgm:cxn modelId="{81F49F47-5E8D-4EEE-A71D-B5398404DAF4}" type="presParOf" srcId="{15921E9C-993E-4AA7-BD5A-32902BE8BCC4}" destId="{55B3C1A8-96B3-44EB-9DB0-A47366F7F841}" srcOrd="9" destOrd="0" presId="urn:microsoft.com/office/officeart/2005/8/layout/chevron1"/>
    <dgm:cxn modelId="{0EC83C3F-2168-486D-809D-9F7945A1F1F3}" type="presParOf" srcId="{15921E9C-993E-4AA7-BD5A-32902BE8BCC4}" destId="{4CEABC0E-66EB-411B-B440-724752C58A36}" srcOrd="10"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94B1F58-7A74-45EC-92D6-C4BEB2917F61}" type="doc">
      <dgm:prSet loTypeId="urn:microsoft.com/office/officeart/2005/8/layout/chevron1" loCatId="process" qsTypeId="urn:microsoft.com/office/officeart/2005/8/quickstyle/simple1" qsCatId="simple" csTypeId="urn:microsoft.com/office/officeart/2005/8/colors/colorful1" csCatId="colorful" phldr="1"/>
      <dgm:spPr/>
    </dgm:pt>
    <dgm:pt modelId="{47E65EB3-2937-49C0-B472-000C67BFE15C}">
      <dgm:prSet phldrT="[Text]" custT="1"/>
      <dgm:spPr/>
      <dgm:t>
        <a:bodyPr/>
        <a:lstStyle/>
        <a:p>
          <a:r>
            <a:rPr lang="en-US" sz="2000" dirty="0" smtClean="0"/>
            <a:t>Theory/</a:t>
          </a:r>
          <a:r>
            <a:rPr lang="en-US" sz="2000" dirty="0" err="1" smtClean="0"/>
            <a:t>Assump-tions</a:t>
          </a:r>
          <a:endParaRPr lang="en-US" sz="2000" dirty="0"/>
        </a:p>
      </dgm:t>
    </dgm:pt>
    <dgm:pt modelId="{8A3B4C1A-A5A9-4427-9956-E717533C5B41}" type="parTrans" cxnId="{120322E6-216F-471A-889B-A2AD724F4BC2}">
      <dgm:prSet/>
      <dgm:spPr/>
      <dgm:t>
        <a:bodyPr/>
        <a:lstStyle/>
        <a:p>
          <a:endParaRPr lang="en-US"/>
        </a:p>
      </dgm:t>
    </dgm:pt>
    <dgm:pt modelId="{86420A58-F57A-4EE5-AACA-055E8FE5C125}" type="sibTrans" cxnId="{120322E6-216F-471A-889B-A2AD724F4BC2}">
      <dgm:prSet/>
      <dgm:spPr/>
      <dgm:t>
        <a:bodyPr/>
        <a:lstStyle/>
        <a:p>
          <a:endParaRPr lang="en-US"/>
        </a:p>
      </dgm:t>
    </dgm:pt>
    <dgm:pt modelId="{54F27A34-0208-48CE-8539-3E494173D575}">
      <dgm:prSet phldrT="[Text]" custT="1"/>
      <dgm:spPr/>
      <dgm:t>
        <a:bodyPr/>
        <a:lstStyle/>
        <a:p>
          <a:r>
            <a:rPr lang="en-US" sz="2000" dirty="0" smtClean="0"/>
            <a:t>Outcomes</a:t>
          </a:r>
          <a:endParaRPr lang="en-US" sz="2000" dirty="0"/>
        </a:p>
      </dgm:t>
    </dgm:pt>
    <dgm:pt modelId="{EEBEFBAE-3C69-4144-BAA2-C637EDA98DA9}" type="parTrans" cxnId="{3A98FA83-E233-46B9-BB7D-6C4C0903CF49}">
      <dgm:prSet/>
      <dgm:spPr/>
      <dgm:t>
        <a:bodyPr/>
        <a:lstStyle/>
        <a:p>
          <a:endParaRPr lang="en-US"/>
        </a:p>
      </dgm:t>
    </dgm:pt>
    <dgm:pt modelId="{EE78E38D-96BF-49BE-9D1F-1F94709FAFF0}" type="sibTrans" cxnId="{3A98FA83-E233-46B9-BB7D-6C4C0903CF49}">
      <dgm:prSet/>
      <dgm:spPr/>
      <dgm:t>
        <a:bodyPr/>
        <a:lstStyle/>
        <a:p>
          <a:endParaRPr lang="en-US"/>
        </a:p>
      </dgm:t>
    </dgm:pt>
    <dgm:pt modelId="{D3D98F03-6F42-4769-AAE2-4E887B3A59C0}">
      <dgm:prSet phldrT="[Text]" custT="1"/>
      <dgm:spPr/>
      <dgm:t>
        <a:bodyPr/>
        <a:lstStyle/>
        <a:p>
          <a:r>
            <a:rPr lang="en-US" sz="2000" dirty="0" smtClean="0"/>
            <a:t>Impact</a:t>
          </a:r>
          <a:endParaRPr lang="en-US" sz="2000" dirty="0"/>
        </a:p>
      </dgm:t>
    </dgm:pt>
    <dgm:pt modelId="{36D830F0-FDA8-4FCA-9B03-21523DA3AC33}" type="parTrans" cxnId="{D4A35C17-27ED-46E9-B3A1-74F9B59E5AC6}">
      <dgm:prSet/>
      <dgm:spPr/>
      <dgm:t>
        <a:bodyPr/>
        <a:lstStyle/>
        <a:p>
          <a:endParaRPr lang="en-US"/>
        </a:p>
      </dgm:t>
    </dgm:pt>
    <dgm:pt modelId="{A783A8FF-13D8-4B33-A976-6D5BA714AB6D}" type="sibTrans" cxnId="{D4A35C17-27ED-46E9-B3A1-74F9B59E5AC6}">
      <dgm:prSet/>
      <dgm:spPr/>
      <dgm:t>
        <a:bodyPr/>
        <a:lstStyle/>
        <a:p>
          <a:endParaRPr lang="en-US"/>
        </a:p>
      </dgm:t>
    </dgm:pt>
    <dgm:pt modelId="{B74CB8FA-CB62-4153-A6EC-5D1A76B651E2}">
      <dgm:prSet phldrT="[Text]" custT="1"/>
      <dgm:spPr/>
      <dgm:t>
        <a:bodyPr/>
        <a:lstStyle/>
        <a:p>
          <a:r>
            <a:rPr lang="en-US" sz="2000" dirty="0" smtClean="0"/>
            <a:t>Resources</a:t>
          </a:r>
          <a:endParaRPr lang="en-US" sz="2000" dirty="0"/>
        </a:p>
      </dgm:t>
    </dgm:pt>
    <dgm:pt modelId="{FCEF6087-AE88-4EB3-A5E8-0043A07DBF16}" type="parTrans" cxnId="{F8786970-F605-4607-BC96-3630EB1FC5F7}">
      <dgm:prSet/>
      <dgm:spPr/>
      <dgm:t>
        <a:bodyPr/>
        <a:lstStyle/>
        <a:p>
          <a:endParaRPr lang="en-US"/>
        </a:p>
      </dgm:t>
    </dgm:pt>
    <dgm:pt modelId="{8E50606B-3CF9-4054-9031-46042FD7AE5D}" type="sibTrans" cxnId="{F8786970-F605-4607-BC96-3630EB1FC5F7}">
      <dgm:prSet/>
      <dgm:spPr/>
      <dgm:t>
        <a:bodyPr/>
        <a:lstStyle/>
        <a:p>
          <a:endParaRPr lang="en-US"/>
        </a:p>
      </dgm:t>
    </dgm:pt>
    <dgm:pt modelId="{BB0B2A16-2213-4789-A526-2EDA855C111A}">
      <dgm:prSet phldrT="[Text]" custT="1"/>
      <dgm:spPr/>
      <dgm:t>
        <a:bodyPr/>
        <a:lstStyle/>
        <a:p>
          <a:r>
            <a:rPr lang="en-US" sz="2000" dirty="0" smtClean="0"/>
            <a:t>Program Activities</a:t>
          </a:r>
          <a:endParaRPr lang="en-US" sz="2000" dirty="0"/>
        </a:p>
      </dgm:t>
    </dgm:pt>
    <dgm:pt modelId="{BA913345-1A7F-4EE3-BEEC-725CA8FA72D7}" type="parTrans" cxnId="{6040E776-0141-4D31-9454-10DF69CEB732}">
      <dgm:prSet/>
      <dgm:spPr/>
      <dgm:t>
        <a:bodyPr/>
        <a:lstStyle/>
        <a:p>
          <a:endParaRPr lang="en-US"/>
        </a:p>
      </dgm:t>
    </dgm:pt>
    <dgm:pt modelId="{01242536-1B97-4130-A8AA-344B600917F1}" type="sibTrans" cxnId="{6040E776-0141-4D31-9454-10DF69CEB732}">
      <dgm:prSet/>
      <dgm:spPr/>
      <dgm:t>
        <a:bodyPr/>
        <a:lstStyle/>
        <a:p>
          <a:endParaRPr lang="en-US"/>
        </a:p>
      </dgm:t>
    </dgm:pt>
    <dgm:pt modelId="{4ED1C049-F596-4FA7-8B89-AFE435BA7BFD}">
      <dgm:prSet phldrT="[Text]" custT="1"/>
      <dgm:spPr/>
      <dgm:t>
        <a:bodyPr/>
        <a:lstStyle/>
        <a:p>
          <a:r>
            <a:rPr lang="en-US" sz="2000" dirty="0" smtClean="0"/>
            <a:t>Outputs</a:t>
          </a:r>
          <a:endParaRPr lang="en-US" sz="2000" dirty="0"/>
        </a:p>
      </dgm:t>
    </dgm:pt>
    <dgm:pt modelId="{CD135E77-459E-4505-AC6B-7F066EAAC0EA}" type="parTrans" cxnId="{3395FC94-D295-4013-8E53-43ADE60E4EB6}">
      <dgm:prSet/>
      <dgm:spPr/>
      <dgm:t>
        <a:bodyPr/>
        <a:lstStyle/>
        <a:p>
          <a:endParaRPr lang="en-US"/>
        </a:p>
      </dgm:t>
    </dgm:pt>
    <dgm:pt modelId="{02249678-3E12-4320-85F3-5A9CB16DDCE8}" type="sibTrans" cxnId="{3395FC94-D295-4013-8E53-43ADE60E4EB6}">
      <dgm:prSet/>
      <dgm:spPr/>
      <dgm:t>
        <a:bodyPr/>
        <a:lstStyle/>
        <a:p>
          <a:endParaRPr lang="en-US"/>
        </a:p>
      </dgm:t>
    </dgm:pt>
    <dgm:pt modelId="{15921E9C-993E-4AA7-BD5A-32902BE8BCC4}" type="pres">
      <dgm:prSet presAssocID="{A94B1F58-7A74-45EC-92D6-C4BEB2917F61}" presName="Name0" presStyleCnt="0">
        <dgm:presLayoutVars>
          <dgm:dir/>
          <dgm:animLvl val="lvl"/>
          <dgm:resizeHandles val="exact"/>
        </dgm:presLayoutVars>
      </dgm:prSet>
      <dgm:spPr/>
    </dgm:pt>
    <dgm:pt modelId="{AB367255-E362-4746-BAFF-46AC58D47CDC}" type="pres">
      <dgm:prSet presAssocID="{47E65EB3-2937-49C0-B472-000C67BFE15C}" presName="parTxOnly" presStyleLbl="node1" presStyleIdx="0" presStyleCnt="6" custScaleX="170196" custScaleY="192159" custLinFactNeighborX="14922" custLinFactNeighborY="-96">
        <dgm:presLayoutVars>
          <dgm:chMax val="0"/>
          <dgm:chPref val="0"/>
          <dgm:bulletEnabled val="1"/>
        </dgm:presLayoutVars>
      </dgm:prSet>
      <dgm:spPr/>
      <dgm:t>
        <a:bodyPr/>
        <a:lstStyle/>
        <a:p>
          <a:endParaRPr lang="en-US"/>
        </a:p>
      </dgm:t>
    </dgm:pt>
    <dgm:pt modelId="{6030BBE6-77E0-44D0-B096-FBC67AF79CA6}" type="pres">
      <dgm:prSet presAssocID="{86420A58-F57A-4EE5-AACA-055E8FE5C125}" presName="parTxOnlySpace" presStyleCnt="0"/>
      <dgm:spPr/>
    </dgm:pt>
    <dgm:pt modelId="{C3E20FA5-13A0-4500-930D-0DC50ACB3D88}" type="pres">
      <dgm:prSet presAssocID="{B74CB8FA-CB62-4153-A6EC-5D1A76B651E2}" presName="parTxOnly" presStyleLbl="node1" presStyleIdx="1" presStyleCnt="6" custScaleX="211846" custScaleY="192351">
        <dgm:presLayoutVars>
          <dgm:chMax val="0"/>
          <dgm:chPref val="0"/>
          <dgm:bulletEnabled val="1"/>
        </dgm:presLayoutVars>
      </dgm:prSet>
      <dgm:spPr/>
      <dgm:t>
        <a:bodyPr/>
        <a:lstStyle/>
        <a:p>
          <a:endParaRPr lang="en-US"/>
        </a:p>
      </dgm:t>
    </dgm:pt>
    <dgm:pt modelId="{22601429-A78A-4621-95FA-F455C862E4AC}" type="pres">
      <dgm:prSet presAssocID="{8E50606B-3CF9-4054-9031-46042FD7AE5D}" presName="parTxOnlySpace" presStyleCnt="0"/>
      <dgm:spPr/>
    </dgm:pt>
    <dgm:pt modelId="{F11F97F6-2494-4EB6-84F6-66E1C3B5CA3E}" type="pres">
      <dgm:prSet presAssocID="{BB0B2A16-2213-4789-A526-2EDA855C111A}" presName="parTxOnly" presStyleLbl="node1" presStyleIdx="2" presStyleCnt="6" custScaleX="219723" custScaleY="204647">
        <dgm:presLayoutVars>
          <dgm:chMax val="0"/>
          <dgm:chPref val="0"/>
          <dgm:bulletEnabled val="1"/>
        </dgm:presLayoutVars>
      </dgm:prSet>
      <dgm:spPr/>
      <dgm:t>
        <a:bodyPr/>
        <a:lstStyle/>
        <a:p>
          <a:endParaRPr lang="en-US"/>
        </a:p>
      </dgm:t>
    </dgm:pt>
    <dgm:pt modelId="{70418A9D-BADA-4F99-B78E-5A2B6929955D}" type="pres">
      <dgm:prSet presAssocID="{01242536-1B97-4130-A8AA-344B600917F1}" presName="parTxOnlySpace" presStyleCnt="0"/>
      <dgm:spPr/>
    </dgm:pt>
    <dgm:pt modelId="{1BA3BF84-119B-4BE8-973C-B87D49C22B5D}" type="pres">
      <dgm:prSet presAssocID="{4ED1C049-F596-4FA7-8B89-AFE435BA7BFD}" presName="parTxOnly" presStyleLbl="node1" presStyleIdx="3" presStyleCnt="6" custScaleX="176994" custScaleY="195425">
        <dgm:presLayoutVars>
          <dgm:chMax val="0"/>
          <dgm:chPref val="0"/>
          <dgm:bulletEnabled val="1"/>
        </dgm:presLayoutVars>
      </dgm:prSet>
      <dgm:spPr/>
      <dgm:t>
        <a:bodyPr/>
        <a:lstStyle/>
        <a:p>
          <a:endParaRPr lang="en-US"/>
        </a:p>
      </dgm:t>
    </dgm:pt>
    <dgm:pt modelId="{AC1FAF0C-7576-464B-9BF5-3CE4CFB06369}" type="pres">
      <dgm:prSet presAssocID="{02249678-3E12-4320-85F3-5A9CB16DDCE8}" presName="parTxOnlySpace" presStyleCnt="0"/>
      <dgm:spPr/>
    </dgm:pt>
    <dgm:pt modelId="{B3D80694-B1DA-4A5C-A1CB-8944D05CD514}" type="pres">
      <dgm:prSet presAssocID="{54F27A34-0208-48CE-8539-3E494173D575}" presName="parTxOnly" presStyleLbl="node1" presStyleIdx="4" presStyleCnt="6" custScaleX="200722" custScaleY="207721">
        <dgm:presLayoutVars>
          <dgm:chMax val="0"/>
          <dgm:chPref val="0"/>
          <dgm:bulletEnabled val="1"/>
        </dgm:presLayoutVars>
      </dgm:prSet>
      <dgm:spPr/>
      <dgm:t>
        <a:bodyPr/>
        <a:lstStyle/>
        <a:p>
          <a:endParaRPr lang="en-US"/>
        </a:p>
      </dgm:t>
    </dgm:pt>
    <dgm:pt modelId="{55B3C1A8-96B3-44EB-9DB0-A47366F7F841}" type="pres">
      <dgm:prSet presAssocID="{EE78E38D-96BF-49BE-9D1F-1F94709FAFF0}" presName="parTxOnlySpace" presStyleCnt="0"/>
      <dgm:spPr/>
    </dgm:pt>
    <dgm:pt modelId="{4CEABC0E-66EB-411B-B440-724752C58A36}" type="pres">
      <dgm:prSet presAssocID="{D3D98F03-6F42-4769-AAE2-4E887B3A59C0}" presName="parTxOnly" presStyleLbl="node1" presStyleIdx="5" presStyleCnt="6" custScaleX="180281" custScaleY="216943">
        <dgm:presLayoutVars>
          <dgm:chMax val="0"/>
          <dgm:chPref val="0"/>
          <dgm:bulletEnabled val="1"/>
        </dgm:presLayoutVars>
      </dgm:prSet>
      <dgm:spPr/>
      <dgm:t>
        <a:bodyPr/>
        <a:lstStyle/>
        <a:p>
          <a:endParaRPr lang="en-US"/>
        </a:p>
      </dgm:t>
    </dgm:pt>
  </dgm:ptLst>
  <dgm:cxnLst>
    <dgm:cxn modelId="{3395FC94-D295-4013-8E53-43ADE60E4EB6}" srcId="{A94B1F58-7A74-45EC-92D6-C4BEB2917F61}" destId="{4ED1C049-F596-4FA7-8B89-AFE435BA7BFD}" srcOrd="3" destOrd="0" parTransId="{CD135E77-459E-4505-AC6B-7F066EAAC0EA}" sibTransId="{02249678-3E12-4320-85F3-5A9CB16DDCE8}"/>
    <dgm:cxn modelId="{CDFD05E1-7046-4DE3-B8F4-C0F0F48F85B6}" type="presOf" srcId="{B74CB8FA-CB62-4153-A6EC-5D1A76B651E2}" destId="{C3E20FA5-13A0-4500-930D-0DC50ACB3D88}" srcOrd="0" destOrd="0" presId="urn:microsoft.com/office/officeart/2005/8/layout/chevron1"/>
    <dgm:cxn modelId="{6040E776-0141-4D31-9454-10DF69CEB732}" srcId="{A94B1F58-7A74-45EC-92D6-C4BEB2917F61}" destId="{BB0B2A16-2213-4789-A526-2EDA855C111A}" srcOrd="2" destOrd="0" parTransId="{BA913345-1A7F-4EE3-BEEC-725CA8FA72D7}" sibTransId="{01242536-1B97-4130-A8AA-344B600917F1}"/>
    <dgm:cxn modelId="{F8786970-F605-4607-BC96-3630EB1FC5F7}" srcId="{A94B1F58-7A74-45EC-92D6-C4BEB2917F61}" destId="{B74CB8FA-CB62-4153-A6EC-5D1A76B651E2}" srcOrd="1" destOrd="0" parTransId="{FCEF6087-AE88-4EB3-A5E8-0043A07DBF16}" sibTransId="{8E50606B-3CF9-4054-9031-46042FD7AE5D}"/>
    <dgm:cxn modelId="{CDAED12B-84CB-4BC6-B47E-B9A5BEA5C715}" type="presOf" srcId="{54F27A34-0208-48CE-8539-3E494173D575}" destId="{B3D80694-B1DA-4A5C-A1CB-8944D05CD514}" srcOrd="0" destOrd="0" presId="urn:microsoft.com/office/officeart/2005/8/layout/chevron1"/>
    <dgm:cxn modelId="{3A98FA83-E233-46B9-BB7D-6C4C0903CF49}" srcId="{A94B1F58-7A74-45EC-92D6-C4BEB2917F61}" destId="{54F27A34-0208-48CE-8539-3E494173D575}" srcOrd="4" destOrd="0" parTransId="{EEBEFBAE-3C69-4144-BAA2-C637EDA98DA9}" sibTransId="{EE78E38D-96BF-49BE-9D1F-1F94709FAFF0}"/>
    <dgm:cxn modelId="{E6E35DD4-C149-4DC6-88AF-A63E4767E208}" type="presOf" srcId="{D3D98F03-6F42-4769-AAE2-4E887B3A59C0}" destId="{4CEABC0E-66EB-411B-B440-724752C58A36}" srcOrd="0" destOrd="0" presId="urn:microsoft.com/office/officeart/2005/8/layout/chevron1"/>
    <dgm:cxn modelId="{120322E6-216F-471A-889B-A2AD724F4BC2}" srcId="{A94B1F58-7A74-45EC-92D6-C4BEB2917F61}" destId="{47E65EB3-2937-49C0-B472-000C67BFE15C}" srcOrd="0" destOrd="0" parTransId="{8A3B4C1A-A5A9-4427-9956-E717533C5B41}" sibTransId="{86420A58-F57A-4EE5-AACA-055E8FE5C125}"/>
    <dgm:cxn modelId="{D599CA94-5C51-4946-8EAD-799F0A8E2E87}" type="presOf" srcId="{4ED1C049-F596-4FA7-8B89-AFE435BA7BFD}" destId="{1BA3BF84-119B-4BE8-973C-B87D49C22B5D}" srcOrd="0" destOrd="0" presId="urn:microsoft.com/office/officeart/2005/8/layout/chevron1"/>
    <dgm:cxn modelId="{350CC1A4-1BD2-48D3-9EEF-E235CB68177A}" type="presOf" srcId="{A94B1F58-7A74-45EC-92D6-C4BEB2917F61}" destId="{15921E9C-993E-4AA7-BD5A-32902BE8BCC4}" srcOrd="0" destOrd="0" presId="urn:microsoft.com/office/officeart/2005/8/layout/chevron1"/>
    <dgm:cxn modelId="{E567F94D-30D3-434A-BE20-B905F3D75132}" type="presOf" srcId="{BB0B2A16-2213-4789-A526-2EDA855C111A}" destId="{F11F97F6-2494-4EB6-84F6-66E1C3B5CA3E}" srcOrd="0" destOrd="0" presId="urn:microsoft.com/office/officeart/2005/8/layout/chevron1"/>
    <dgm:cxn modelId="{72A7BF36-D338-48E5-8246-0DD64571CB41}" type="presOf" srcId="{47E65EB3-2937-49C0-B472-000C67BFE15C}" destId="{AB367255-E362-4746-BAFF-46AC58D47CDC}" srcOrd="0" destOrd="0" presId="urn:microsoft.com/office/officeart/2005/8/layout/chevron1"/>
    <dgm:cxn modelId="{D4A35C17-27ED-46E9-B3A1-74F9B59E5AC6}" srcId="{A94B1F58-7A74-45EC-92D6-C4BEB2917F61}" destId="{D3D98F03-6F42-4769-AAE2-4E887B3A59C0}" srcOrd="5" destOrd="0" parTransId="{36D830F0-FDA8-4FCA-9B03-21523DA3AC33}" sibTransId="{A783A8FF-13D8-4B33-A976-6D5BA714AB6D}"/>
    <dgm:cxn modelId="{21B2D9C1-7224-4F7E-9550-52952591892C}" type="presParOf" srcId="{15921E9C-993E-4AA7-BD5A-32902BE8BCC4}" destId="{AB367255-E362-4746-BAFF-46AC58D47CDC}" srcOrd="0" destOrd="0" presId="urn:microsoft.com/office/officeart/2005/8/layout/chevron1"/>
    <dgm:cxn modelId="{E67E9670-81F8-4D64-89D1-623C9C7FDF0B}" type="presParOf" srcId="{15921E9C-993E-4AA7-BD5A-32902BE8BCC4}" destId="{6030BBE6-77E0-44D0-B096-FBC67AF79CA6}" srcOrd="1" destOrd="0" presId="urn:microsoft.com/office/officeart/2005/8/layout/chevron1"/>
    <dgm:cxn modelId="{37889F9F-6CC8-4197-896E-F8CE0C684670}" type="presParOf" srcId="{15921E9C-993E-4AA7-BD5A-32902BE8BCC4}" destId="{C3E20FA5-13A0-4500-930D-0DC50ACB3D88}" srcOrd="2" destOrd="0" presId="urn:microsoft.com/office/officeart/2005/8/layout/chevron1"/>
    <dgm:cxn modelId="{9CB3828D-6293-4841-A3F7-941A710A0C8C}" type="presParOf" srcId="{15921E9C-993E-4AA7-BD5A-32902BE8BCC4}" destId="{22601429-A78A-4621-95FA-F455C862E4AC}" srcOrd="3" destOrd="0" presId="urn:microsoft.com/office/officeart/2005/8/layout/chevron1"/>
    <dgm:cxn modelId="{7C689A8B-6AA9-49B9-A9C2-20AFAA072DE8}" type="presParOf" srcId="{15921E9C-993E-4AA7-BD5A-32902BE8BCC4}" destId="{F11F97F6-2494-4EB6-84F6-66E1C3B5CA3E}" srcOrd="4" destOrd="0" presId="urn:microsoft.com/office/officeart/2005/8/layout/chevron1"/>
    <dgm:cxn modelId="{94544B14-2AF7-4B39-9185-17530D2C682B}" type="presParOf" srcId="{15921E9C-993E-4AA7-BD5A-32902BE8BCC4}" destId="{70418A9D-BADA-4F99-B78E-5A2B6929955D}" srcOrd="5" destOrd="0" presId="urn:microsoft.com/office/officeart/2005/8/layout/chevron1"/>
    <dgm:cxn modelId="{D94E14B8-A641-4839-869F-67D3B1A016EE}" type="presParOf" srcId="{15921E9C-993E-4AA7-BD5A-32902BE8BCC4}" destId="{1BA3BF84-119B-4BE8-973C-B87D49C22B5D}" srcOrd="6" destOrd="0" presId="urn:microsoft.com/office/officeart/2005/8/layout/chevron1"/>
    <dgm:cxn modelId="{68A37835-0321-4C6F-ABA8-D3FD93642D1E}" type="presParOf" srcId="{15921E9C-993E-4AA7-BD5A-32902BE8BCC4}" destId="{AC1FAF0C-7576-464B-9BF5-3CE4CFB06369}" srcOrd="7" destOrd="0" presId="urn:microsoft.com/office/officeart/2005/8/layout/chevron1"/>
    <dgm:cxn modelId="{D63821CD-685E-4A28-A0B7-4253B25545C9}" type="presParOf" srcId="{15921E9C-993E-4AA7-BD5A-32902BE8BCC4}" destId="{B3D80694-B1DA-4A5C-A1CB-8944D05CD514}" srcOrd="8" destOrd="0" presId="urn:microsoft.com/office/officeart/2005/8/layout/chevron1"/>
    <dgm:cxn modelId="{ADBC1591-BF2E-4A6B-B919-D318EA5DD5C0}" type="presParOf" srcId="{15921E9C-993E-4AA7-BD5A-32902BE8BCC4}" destId="{55B3C1A8-96B3-44EB-9DB0-A47366F7F841}" srcOrd="9" destOrd="0" presId="urn:microsoft.com/office/officeart/2005/8/layout/chevron1"/>
    <dgm:cxn modelId="{71B5A302-BDFF-485B-BD26-16757B0957E8}" type="presParOf" srcId="{15921E9C-993E-4AA7-BD5A-32902BE8BCC4}" destId="{4CEABC0E-66EB-411B-B440-724752C58A36}" srcOrd="10"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94B1F58-7A74-45EC-92D6-C4BEB2917F61}" type="doc">
      <dgm:prSet loTypeId="urn:microsoft.com/office/officeart/2005/8/layout/chevron1" loCatId="process" qsTypeId="urn:microsoft.com/office/officeart/2005/8/quickstyle/simple1" qsCatId="simple" csTypeId="urn:microsoft.com/office/officeart/2005/8/colors/colorful1" csCatId="colorful" phldr="1"/>
      <dgm:spPr/>
    </dgm:pt>
    <dgm:pt modelId="{47E65EB3-2937-49C0-B472-000C67BFE15C}">
      <dgm:prSet phldrT="[Text]" custT="1"/>
      <dgm:spPr/>
      <dgm:t>
        <a:bodyPr/>
        <a:lstStyle/>
        <a:p>
          <a:r>
            <a:rPr lang="en-US" sz="2000" dirty="0" smtClean="0"/>
            <a:t>Theory/</a:t>
          </a:r>
          <a:r>
            <a:rPr lang="en-US" sz="2000" dirty="0" err="1" smtClean="0"/>
            <a:t>Assump-tions</a:t>
          </a:r>
          <a:endParaRPr lang="en-US" sz="2000" dirty="0"/>
        </a:p>
      </dgm:t>
    </dgm:pt>
    <dgm:pt modelId="{8A3B4C1A-A5A9-4427-9956-E717533C5B41}" type="parTrans" cxnId="{120322E6-216F-471A-889B-A2AD724F4BC2}">
      <dgm:prSet/>
      <dgm:spPr/>
      <dgm:t>
        <a:bodyPr/>
        <a:lstStyle/>
        <a:p>
          <a:endParaRPr lang="en-US"/>
        </a:p>
      </dgm:t>
    </dgm:pt>
    <dgm:pt modelId="{86420A58-F57A-4EE5-AACA-055E8FE5C125}" type="sibTrans" cxnId="{120322E6-216F-471A-889B-A2AD724F4BC2}">
      <dgm:prSet/>
      <dgm:spPr/>
      <dgm:t>
        <a:bodyPr/>
        <a:lstStyle/>
        <a:p>
          <a:endParaRPr lang="en-US"/>
        </a:p>
      </dgm:t>
    </dgm:pt>
    <dgm:pt modelId="{54F27A34-0208-48CE-8539-3E494173D575}">
      <dgm:prSet phldrT="[Text]" custT="1"/>
      <dgm:spPr/>
      <dgm:t>
        <a:bodyPr/>
        <a:lstStyle/>
        <a:p>
          <a:r>
            <a:rPr lang="en-US" sz="2000" dirty="0" smtClean="0"/>
            <a:t>Outcomes</a:t>
          </a:r>
          <a:endParaRPr lang="en-US" sz="2000" dirty="0"/>
        </a:p>
      </dgm:t>
    </dgm:pt>
    <dgm:pt modelId="{EEBEFBAE-3C69-4144-BAA2-C637EDA98DA9}" type="parTrans" cxnId="{3A98FA83-E233-46B9-BB7D-6C4C0903CF49}">
      <dgm:prSet/>
      <dgm:spPr/>
      <dgm:t>
        <a:bodyPr/>
        <a:lstStyle/>
        <a:p>
          <a:endParaRPr lang="en-US"/>
        </a:p>
      </dgm:t>
    </dgm:pt>
    <dgm:pt modelId="{EE78E38D-96BF-49BE-9D1F-1F94709FAFF0}" type="sibTrans" cxnId="{3A98FA83-E233-46B9-BB7D-6C4C0903CF49}">
      <dgm:prSet/>
      <dgm:spPr/>
      <dgm:t>
        <a:bodyPr/>
        <a:lstStyle/>
        <a:p>
          <a:endParaRPr lang="en-US"/>
        </a:p>
      </dgm:t>
    </dgm:pt>
    <dgm:pt modelId="{D3D98F03-6F42-4769-AAE2-4E887B3A59C0}">
      <dgm:prSet phldrT="[Text]" custT="1"/>
      <dgm:spPr/>
      <dgm:t>
        <a:bodyPr/>
        <a:lstStyle/>
        <a:p>
          <a:r>
            <a:rPr lang="en-US" sz="2000" dirty="0" smtClean="0"/>
            <a:t>Impact</a:t>
          </a:r>
          <a:endParaRPr lang="en-US" sz="2000" dirty="0"/>
        </a:p>
      </dgm:t>
    </dgm:pt>
    <dgm:pt modelId="{36D830F0-FDA8-4FCA-9B03-21523DA3AC33}" type="parTrans" cxnId="{D4A35C17-27ED-46E9-B3A1-74F9B59E5AC6}">
      <dgm:prSet/>
      <dgm:spPr/>
      <dgm:t>
        <a:bodyPr/>
        <a:lstStyle/>
        <a:p>
          <a:endParaRPr lang="en-US"/>
        </a:p>
      </dgm:t>
    </dgm:pt>
    <dgm:pt modelId="{A783A8FF-13D8-4B33-A976-6D5BA714AB6D}" type="sibTrans" cxnId="{D4A35C17-27ED-46E9-B3A1-74F9B59E5AC6}">
      <dgm:prSet/>
      <dgm:spPr/>
      <dgm:t>
        <a:bodyPr/>
        <a:lstStyle/>
        <a:p>
          <a:endParaRPr lang="en-US"/>
        </a:p>
      </dgm:t>
    </dgm:pt>
    <dgm:pt modelId="{B74CB8FA-CB62-4153-A6EC-5D1A76B651E2}">
      <dgm:prSet phldrT="[Text]" custT="1"/>
      <dgm:spPr/>
      <dgm:t>
        <a:bodyPr/>
        <a:lstStyle/>
        <a:p>
          <a:r>
            <a:rPr lang="en-US" sz="2000" dirty="0" smtClean="0"/>
            <a:t>Resources</a:t>
          </a:r>
          <a:endParaRPr lang="en-US" sz="2000" dirty="0"/>
        </a:p>
      </dgm:t>
    </dgm:pt>
    <dgm:pt modelId="{FCEF6087-AE88-4EB3-A5E8-0043A07DBF16}" type="parTrans" cxnId="{F8786970-F605-4607-BC96-3630EB1FC5F7}">
      <dgm:prSet/>
      <dgm:spPr/>
      <dgm:t>
        <a:bodyPr/>
        <a:lstStyle/>
        <a:p>
          <a:endParaRPr lang="en-US"/>
        </a:p>
      </dgm:t>
    </dgm:pt>
    <dgm:pt modelId="{8E50606B-3CF9-4054-9031-46042FD7AE5D}" type="sibTrans" cxnId="{F8786970-F605-4607-BC96-3630EB1FC5F7}">
      <dgm:prSet/>
      <dgm:spPr/>
      <dgm:t>
        <a:bodyPr/>
        <a:lstStyle/>
        <a:p>
          <a:endParaRPr lang="en-US"/>
        </a:p>
      </dgm:t>
    </dgm:pt>
    <dgm:pt modelId="{BB0B2A16-2213-4789-A526-2EDA855C111A}">
      <dgm:prSet phldrT="[Text]" custT="1"/>
      <dgm:spPr/>
      <dgm:t>
        <a:bodyPr/>
        <a:lstStyle/>
        <a:p>
          <a:r>
            <a:rPr lang="en-US" sz="2000" dirty="0" smtClean="0"/>
            <a:t>Program Activities</a:t>
          </a:r>
          <a:endParaRPr lang="en-US" sz="2000" dirty="0"/>
        </a:p>
      </dgm:t>
    </dgm:pt>
    <dgm:pt modelId="{BA913345-1A7F-4EE3-BEEC-725CA8FA72D7}" type="parTrans" cxnId="{6040E776-0141-4D31-9454-10DF69CEB732}">
      <dgm:prSet/>
      <dgm:spPr/>
      <dgm:t>
        <a:bodyPr/>
        <a:lstStyle/>
        <a:p>
          <a:endParaRPr lang="en-US"/>
        </a:p>
      </dgm:t>
    </dgm:pt>
    <dgm:pt modelId="{01242536-1B97-4130-A8AA-344B600917F1}" type="sibTrans" cxnId="{6040E776-0141-4D31-9454-10DF69CEB732}">
      <dgm:prSet/>
      <dgm:spPr/>
      <dgm:t>
        <a:bodyPr/>
        <a:lstStyle/>
        <a:p>
          <a:endParaRPr lang="en-US"/>
        </a:p>
      </dgm:t>
    </dgm:pt>
    <dgm:pt modelId="{4ED1C049-F596-4FA7-8B89-AFE435BA7BFD}">
      <dgm:prSet phldrT="[Text]" custT="1"/>
      <dgm:spPr/>
      <dgm:t>
        <a:bodyPr/>
        <a:lstStyle/>
        <a:p>
          <a:r>
            <a:rPr lang="en-US" sz="2000" dirty="0" smtClean="0"/>
            <a:t>Outputs</a:t>
          </a:r>
          <a:endParaRPr lang="en-US" sz="2000" dirty="0"/>
        </a:p>
      </dgm:t>
    </dgm:pt>
    <dgm:pt modelId="{CD135E77-459E-4505-AC6B-7F066EAAC0EA}" type="parTrans" cxnId="{3395FC94-D295-4013-8E53-43ADE60E4EB6}">
      <dgm:prSet/>
      <dgm:spPr/>
      <dgm:t>
        <a:bodyPr/>
        <a:lstStyle/>
        <a:p>
          <a:endParaRPr lang="en-US"/>
        </a:p>
      </dgm:t>
    </dgm:pt>
    <dgm:pt modelId="{02249678-3E12-4320-85F3-5A9CB16DDCE8}" type="sibTrans" cxnId="{3395FC94-D295-4013-8E53-43ADE60E4EB6}">
      <dgm:prSet/>
      <dgm:spPr/>
      <dgm:t>
        <a:bodyPr/>
        <a:lstStyle/>
        <a:p>
          <a:endParaRPr lang="en-US"/>
        </a:p>
      </dgm:t>
    </dgm:pt>
    <dgm:pt modelId="{15921E9C-993E-4AA7-BD5A-32902BE8BCC4}" type="pres">
      <dgm:prSet presAssocID="{A94B1F58-7A74-45EC-92D6-C4BEB2917F61}" presName="Name0" presStyleCnt="0">
        <dgm:presLayoutVars>
          <dgm:dir/>
          <dgm:animLvl val="lvl"/>
          <dgm:resizeHandles val="exact"/>
        </dgm:presLayoutVars>
      </dgm:prSet>
      <dgm:spPr/>
    </dgm:pt>
    <dgm:pt modelId="{AB367255-E362-4746-BAFF-46AC58D47CDC}" type="pres">
      <dgm:prSet presAssocID="{47E65EB3-2937-49C0-B472-000C67BFE15C}" presName="parTxOnly" presStyleLbl="node1" presStyleIdx="0" presStyleCnt="6" custScaleX="170196" custScaleY="192159" custLinFactNeighborX="14922" custLinFactNeighborY="-96">
        <dgm:presLayoutVars>
          <dgm:chMax val="0"/>
          <dgm:chPref val="0"/>
          <dgm:bulletEnabled val="1"/>
        </dgm:presLayoutVars>
      </dgm:prSet>
      <dgm:spPr/>
      <dgm:t>
        <a:bodyPr/>
        <a:lstStyle/>
        <a:p>
          <a:endParaRPr lang="en-US"/>
        </a:p>
      </dgm:t>
    </dgm:pt>
    <dgm:pt modelId="{6030BBE6-77E0-44D0-B096-FBC67AF79CA6}" type="pres">
      <dgm:prSet presAssocID="{86420A58-F57A-4EE5-AACA-055E8FE5C125}" presName="parTxOnlySpace" presStyleCnt="0"/>
      <dgm:spPr/>
    </dgm:pt>
    <dgm:pt modelId="{C3E20FA5-13A0-4500-930D-0DC50ACB3D88}" type="pres">
      <dgm:prSet presAssocID="{B74CB8FA-CB62-4153-A6EC-5D1A76B651E2}" presName="parTxOnly" presStyleLbl="node1" presStyleIdx="1" presStyleCnt="6" custScaleX="211846" custScaleY="192351">
        <dgm:presLayoutVars>
          <dgm:chMax val="0"/>
          <dgm:chPref val="0"/>
          <dgm:bulletEnabled val="1"/>
        </dgm:presLayoutVars>
      </dgm:prSet>
      <dgm:spPr/>
      <dgm:t>
        <a:bodyPr/>
        <a:lstStyle/>
        <a:p>
          <a:endParaRPr lang="en-US"/>
        </a:p>
      </dgm:t>
    </dgm:pt>
    <dgm:pt modelId="{22601429-A78A-4621-95FA-F455C862E4AC}" type="pres">
      <dgm:prSet presAssocID="{8E50606B-3CF9-4054-9031-46042FD7AE5D}" presName="parTxOnlySpace" presStyleCnt="0"/>
      <dgm:spPr/>
    </dgm:pt>
    <dgm:pt modelId="{F11F97F6-2494-4EB6-84F6-66E1C3B5CA3E}" type="pres">
      <dgm:prSet presAssocID="{BB0B2A16-2213-4789-A526-2EDA855C111A}" presName="parTxOnly" presStyleLbl="node1" presStyleIdx="2" presStyleCnt="6" custScaleX="219723" custScaleY="204647">
        <dgm:presLayoutVars>
          <dgm:chMax val="0"/>
          <dgm:chPref val="0"/>
          <dgm:bulletEnabled val="1"/>
        </dgm:presLayoutVars>
      </dgm:prSet>
      <dgm:spPr/>
      <dgm:t>
        <a:bodyPr/>
        <a:lstStyle/>
        <a:p>
          <a:endParaRPr lang="en-US"/>
        </a:p>
      </dgm:t>
    </dgm:pt>
    <dgm:pt modelId="{70418A9D-BADA-4F99-B78E-5A2B6929955D}" type="pres">
      <dgm:prSet presAssocID="{01242536-1B97-4130-A8AA-344B600917F1}" presName="parTxOnlySpace" presStyleCnt="0"/>
      <dgm:spPr/>
    </dgm:pt>
    <dgm:pt modelId="{1BA3BF84-119B-4BE8-973C-B87D49C22B5D}" type="pres">
      <dgm:prSet presAssocID="{4ED1C049-F596-4FA7-8B89-AFE435BA7BFD}" presName="parTxOnly" presStyleLbl="node1" presStyleIdx="3" presStyleCnt="6" custScaleX="176994" custScaleY="195425">
        <dgm:presLayoutVars>
          <dgm:chMax val="0"/>
          <dgm:chPref val="0"/>
          <dgm:bulletEnabled val="1"/>
        </dgm:presLayoutVars>
      </dgm:prSet>
      <dgm:spPr/>
      <dgm:t>
        <a:bodyPr/>
        <a:lstStyle/>
        <a:p>
          <a:endParaRPr lang="en-US"/>
        </a:p>
      </dgm:t>
    </dgm:pt>
    <dgm:pt modelId="{AC1FAF0C-7576-464B-9BF5-3CE4CFB06369}" type="pres">
      <dgm:prSet presAssocID="{02249678-3E12-4320-85F3-5A9CB16DDCE8}" presName="parTxOnlySpace" presStyleCnt="0"/>
      <dgm:spPr/>
    </dgm:pt>
    <dgm:pt modelId="{B3D80694-B1DA-4A5C-A1CB-8944D05CD514}" type="pres">
      <dgm:prSet presAssocID="{54F27A34-0208-48CE-8539-3E494173D575}" presName="parTxOnly" presStyleLbl="node1" presStyleIdx="4" presStyleCnt="6" custScaleX="200722" custScaleY="207721">
        <dgm:presLayoutVars>
          <dgm:chMax val="0"/>
          <dgm:chPref val="0"/>
          <dgm:bulletEnabled val="1"/>
        </dgm:presLayoutVars>
      </dgm:prSet>
      <dgm:spPr/>
      <dgm:t>
        <a:bodyPr/>
        <a:lstStyle/>
        <a:p>
          <a:endParaRPr lang="en-US"/>
        </a:p>
      </dgm:t>
    </dgm:pt>
    <dgm:pt modelId="{55B3C1A8-96B3-44EB-9DB0-A47366F7F841}" type="pres">
      <dgm:prSet presAssocID="{EE78E38D-96BF-49BE-9D1F-1F94709FAFF0}" presName="parTxOnlySpace" presStyleCnt="0"/>
      <dgm:spPr/>
    </dgm:pt>
    <dgm:pt modelId="{4CEABC0E-66EB-411B-B440-724752C58A36}" type="pres">
      <dgm:prSet presAssocID="{D3D98F03-6F42-4769-AAE2-4E887B3A59C0}" presName="parTxOnly" presStyleLbl="node1" presStyleIdx="5" presStyleCnt="6" custScaleX="180281" custScaleY="216943">
        <dgm:presLayoutVars>
          <dgm:chMax val="0"/>
          <dgm:chPref val="0"/>
          <dgm:bulletEnabled val="1"/>
        </dgm:presLayoutVars>
      </dgm:prSet>
      <dgm:spPr/>
      <dgm:t>
        <a:bodyPr/>
        <a:lstStyle/>
        <a:p>
          <a:endParaRPr lang="en-US"/>
        </a:p>
      </dgm:t>
    </dgm:pt>
  </dgm:ptLst>
  <dgm:cxnLst>
    <dgm:cxn modelId="{04A98DC7-4E2D-4121-8C55-96810D701BBB}" type="presOf" srcId="{54F27A34-0208-48CE-8539-3E494173D575}" destId="{B3D80694-B1DA-4A5C-A1CB-8944D05CD514}" srcOrd="0" destOrd="0" presId="urn:microsoft.com/office/officeart/2005/8/layout/chevron1"/>
    <dgm:cxn modelId="{EC6970BD-ABDA-4E1A-9E7B-473DFA034182}" type="presOf" srcId="{47E65EB3-2937-49C0-B472-000C67BFE15C}" destId="{AB367255-E362-4746-BAFF-46AC58D47CDC}" srcOrd="0" destOrd="0" presId="urn:microsoft.com/office/officeart/2005/8/layout/chevron1"/>
    <dgm:cxn modelId="{3395FC94-D295-4013-8E53-43ADE60E4EB6}" srcId="{A94B1F58-7A74-45EC-92D6-C4BEB2917F61}" destId="{4ED1C049-F596-4FA7-8B89-AFE435BA7BFD}" srcOrd="3" destOrd="0" parTransId="{CD135E77-459E-4505-AC6B-7F066EAAC0EA}" sibTransId="{02249678-3E12-4320-85F3-5A9CB16DDCE8}"/>
    <dgm:cxn modelId="{6040E776-0141-4D31-9454-10DF69CEB732}" srcId="{A94B1F58-7A74-45EC-92D6-C4BEB2917F61}" destId="{BB0B2A16-2213-4789-A526-2EDA855C111A}" srcOrd="2" destOrd="0" parTransId="{BA913345-1A7F-4EE3-BEEC-725CA8FA72D7}" sibTransId="{01242536-1B97-4130-A8AA-344B600917F1}"/>
    <dgm:cxn modelId="{5C1ADE6E-3E42-4DB4-901B-50483AA00AA2}" type="presOf" srcId="{A94B1F58-7A74-45EC-92D6-C4BEB2917F61}" destId="{15921E9C-993E-4AA7-BD5A-32902BE8BCC4}" srcOrd="0" destOrd="0" presId="urn:microsoft.com/office/officeart/2005/8/layout/chevron1"/>
    <dgm:cxn modelId="{514AA8C3-39B7-4B93-B76C-A435CD28402A}" type="presOf" srcId="{4ED1C049-F596-4FA7-8B89-AFE435BA7BFD}" destId="{1BA3BF84-119B-4BE8-973C-B87D49C22B5D}" srcOrd="0" destOrd="0" presId="urn:microsoft.com/office/officeart/2005/8/layout/chevron1"/>
    <dgm:cxn modelId="{120322E6-216F-471A-889B-A2AD724F4BC2}" srcId="{A94B1F58-7A74-45EC-92D6-C4BEB2917F61}" destId="{47E65EB3-2937-49C0-B472-000C67BFE15C}" srcOrd="0" destOrd="0" parTransId="{8A3B4C1A-A5A9-4427-9956-E717533C5B41}" sibTransId="{86420A58-F57A-4EE5-AACA-055E8FE5C125}"/>
    <dgm:cxn modelId="{F8786970-F605-4607-BC96-3630EB1FC5F7}" srcId="{A94B1F58-7A74-45EC-92D6-C4BEB2917F61}" destId="{B74CB8FA-CB62-4153-A6EC-5D1A76B651E2}" srcOrd="1" destOrd="0" parTransId="{FCEF6087-AE88-4EB3-A5E8-0043A07DBF16}" sibTransId="{8E50606B-3CF9-4054-9031-46042FD7AE5D}"/>
    <dgm:cxn modelId="{3A98FA83-E233-46B9-BB7D-6C4C0903CF49}" srcId="{A94B1F58-7A74-45EC-92D6-C4BEB2917F61}" destId="{54F27A34-0208-48CE-8539-3E494173D575}" srcOrd="4" destOrd="0" parTransId="{EEBEFBAE-3C69-4144-BAA2-C637EDA98DA9}" sibTransId="{EE78E38D-96BF-49BE-9D1F-1F94709FAFF0}"/>
    <dgm:cxn modelId="{8B17DA1D-5A53-4522-9BF7-88763DC9F071}" type="presOf" srcId="{D3D98F03-6F42-4769-AAE2-4E887B3A59C0}" destId="{4CEABC0E-66EB-411B-B440-724752C58A36}" srcOrd="0" destOrd="0" presId="urn:microsoft.com/office/officeart/2005/8/layout/chevron1"/>
    <dgm:cxn modelId="{AD992B22-9E08-440B-B042-E60A04366820}" type="presOf" srcId="{B74CB8FA-CB62-4153-A6EC-5D1A76B651E2}" destId="{C3E20FA5-13A0-4500-930D-0DC50ACB3D88}" srcOrd="0" destOrd="0" presId="urn:microsoft.com/office/officeart/2005/8/layout/chevron1"/>
    <dgm:cxn modelId="{EEDBEE25-4AE4-4C31-BA09-5DC6F2B462B9}" type="presOf" srcId="{BB0B2A16-2213-4789-A526-2EDA855C111A}" destId="{F11F97F6-2494-4EB6-84F6-66E1C3B5CA3E}" srcOrd="0" destOrd="0" presId="urn:microsoft.com/office/officeart/2005/8/layout/chevron1"/>
    <dgm:cxn modelId="{D4A35C17-27ED-46E9-B3A1-74F9B59E5AC6}" srcId="{A94B1F58-7A74-45EC-92D6-C4BEB2917F61}" destId="{D3D98F03-6F42-4769-AAE2-4E887B3A59C0}" srcOrd="5" destOrd="0" parTransId="{36D830F0-FDA8-4FCA-9B03-21523DA3AC33}" sibTransId="{A783A8FF-13D8-4B33-A976-6D5BA714AB6D}"/>
    <dgm:cxn modelId="{90615DFD-A35E-406E-8BA2-0E52F198FD82}" type="presParOf" srcId="{15921E9C-993E-4AA7-BD5A-32902BE8BCC4}" destId="{AB367255-E362-4746-BAFF-46AC58D47CDC}" srcOrd="0" destOrd="0" presId="urn:microsoft.com/office/officeart/2005/8/layout/chevron1"/>
    <dgm:cxn modelId="{E36CC0D7-1164-4884-A7F6-F00B69B8C92A}" type="presParOf" srcId="{15921E9C-993E-4AA7-BD5A-32902BE8BCC4}" destId="{6030BBE6-77E0-44D0-B096-FBC67AF79CA6}" srcOrd="1" destOrd="0" presId="urn:microsoft.com/office/officeart/2005/8/layout/chevron1"/>
    <dgm:cxn modelId="{E240E7E9-A256-440A-929D-4F66D3A73842}" type="presParOf" srcId="{15921E9C-993E-4AA7-BD5A-32902BE8BCC4}" destId="{C3E20FA5-13A0-4500-930D-0DC50ACB3D88}" srcOrd="2" destOrd="0" presId="urn:microsoft.com/office/officeart/2005/8/layout/chevron1"/>
    <dgm:cxn modelId="{5CD554DE-E43C-4ECD-AD28-2D9438E70593}" type="presParOf" srcId="{15921E9C-993E-4AA7-BD5A-32902BE8BCC4}" destId="{22601429-A78A-4621-95FA-F455C862E4AC}" srcOrd="3" destOrd="0" presId="urn:microsoft.com/office/officeart/2005/8/layout/chevron1"/>
    <dgm:cxn modelId="{7B668EE1-2D14-4507-B65D-E47AB0534F07}" type="presParOf" srcId="{15921E9C-993E-4AA7-BD5A-32902BE8BCC4}" destId="{F11F97F6-2494-4EB6-84F6-66E1C3B5CA3E}" srcOrd="4" destOrd="0" presId="urn:microsoft.com/office/officeart/2005/8/layout/chevron1"/>
    <dgm:cxn modelId="{4F84A501-920E-4FA6-9BDE-31F2C6843CA2}" type="presParOf" srcId="{15921E9C-993E-4AA7-BD5A-32902BE8BCC4}" destId="{70418A9D-BADA-4F99-B78E-5A2B6929955D}" srcOrd="5" destOrd="0" presId="urn:microsoft.com/office/officeart/2005/8/layout/chevron1"/>
    <dgm:cxn modelId="{D1CBF2A9-4F97-4DA3-85A5-CB4F3DC6D4CC}" type="presParOf" srcId="{15921E9C-993E-4AA7-BD5A-32902BE8BCC4}" destId="{1BA3BF84-119B-4BE8-973C-B87D49C22B5D}" srcOrd="6" destOrd="0" presId="urn:microsoft.com/office/officeart/2005/8/layout/chevron1"/>
    <dgm:cxn modelId="{F84523E0-C468-48BC-8DC2-407F4CB97835}" type="presParOf" srcId="{15921E9C-993E-4AA7-BD5A-32902BE8BCC4}" destId="{AC1FAF0C-7576-464B-9BF5-3CE4CFB06369}" srcOrd="7" destOrd="0" presId="urn:microsoft.com/office/officeart/2005/8/layout/chevron1"/>
    <dgm:cxn modelId="{54E0815F-391B-40FB-A59E-49AA3B784509}" type="presParOf" srcId="{15921E9C-993E-4AA7-BD5A-32902BE8BCC4}" destId="{B3D80694-B1DA-4A5C-A1CB-8944D05CD514}" srcOrd="8" destOrd="0" presId="urn:microsoft.com/office/officeart/2005/8/layout/chevron1"/>
    <dgm:cxn modelId="{EB1154CC-5DB1-46C0-A883-04898EA9A957}" type="presParOf" srcId="{15921E9C-993E-4AA7-BD5A-32902BE8BCC4}" destId="{55B3C1A8-96B3-44EB-9DB0-A47366F7F841}" srcOrd="9" destOrd="0" presId="urn:microsoft.com/office/officeart/2005/8/layout/chevron1"/>
    <dgm:cxn modelId="{E7C9D85E-A980-42EE-BFF8-3E4DD40910C6}" type="presParOf" srcId="{15921E9C-993E-4AA7-BD5A-32902BE8BCC4}" destId="{4CEABC0E-66EB-411B-B440-724752C58A36}" srcOrd="10"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94B1F58-7A74-45EC-92D6-C4BEB2917F61}" type="doc">
      <dgm:prSet loTypeId="urn:microsoft.com/office/officeart/2005/8/layout/chevron1" loCatId="process" qsTypeId="urn:microsoft.com/office/officeart/2005/8/quickstyle/simple1" qsCatId="simple" csTypeId="urn:microsoft.com/office/officeart/2005/8/colors/colorful1" csCatId="colorful" phldr="1"/>
      <dgm:spPr/>
    </dgm:pt>
    <dgm:pt modelId="{47E65EB3-2937-49C0-B472-000C67BFE15C}">
      <dgm:prSet phldrT="[Text]" custT="1"/>
      <dgm:spPr/>
      <dgm:t>
        <a:bodyPr/>
        <a:lstStyle/>
        <a:p>
          <a:r>
            <a:rPr lang="en-US" sz="2000" dirty="0" smtClean="0"/>
            <a:t>Theory/</a:t>
          </a:r>
          <a:r>
            <a:rPr lang="en-US" sz="2000" dirty="0" err="1" smtClean="0"/>
            <a:t>Assump-tions</a:t>
          </a:r>
          <a:endParaRPr lang="en-US" sz="2000" dirty="0"/>
        </a:p>
      </dgm:t>
    </dgm:pt>
    <dgm:pt modelId="{8A3B4C1A-A5A9-4427-9956-E717533C5B41}" type="parTrans" cxnId="{120322E6-216F-471A-889B-A2AD724F4BC2}">
      <dgm:prSet/>
      <dgm:spPr/>
      <dgm:t>
        <a:bodyPr/>
        <a:lstStyle/>
        <a:p>
          <a:endParaRPr lang="en-US"/>
        </a:p>
      </dgm:t>
    </dgm:pt>
    <dgm:pt modelId="{86420A58-F57A-4EE5-AACA-055E8FE5C125}" type="sibTrans" cxnId="{120322E6-216F-471A-889B-A2AD724F4BC2}">
      <dgm:prSet/>
      <dgm:spPr/>
      <dgm:t>
        <a:bodyPr/>
        <a:lstStyle/>
        <a:p>
          <a:endParaRPr lang="en-US"/>
        </a:p>
      </dgm:t>
    </dgm:pt>
    <dgm:pt modelId="{54F27A34-0208-48CE-8539-3E494173D575}">
      <dgm:prSet phldrT="[Text]" custT="1"/>
      <dgm:spPr/>
      <dgm:t>
        <a:bodyPr/>
        <a:lstStyle/>
        <a:p>
          <a:r>
            <a:rPr lang="en-US" sz="2000" dirty="0" smtClean="0"/>
            <a:t>Outcomes</a:t>
          </a:r>
          <a:endParaRPr lang="en-US" sz="2000" dirty="0"/>
        </a:p>
      </dgm:t>
    </dgm:pt>
    <dgm:pt modelId="{EEBEFBAE-3C69-4144-BAA2-C637EDA98DA9}" type="parTrans" cxnId="{3A98FA83-E233-46B9-BB7D-6C4C0903CF49}">
      <dgm:prSet/>
      <dgm:spPr/>
      <dgm:t>
        <a:bodyPr/>
        <a:lstStyle/>
        <a:p>
          <a:endParaRPr lang="en-US"/>
        </a:p>
      </dgm:t>
    </dgm:pt>
    <dgm:pt modelId="{EE78E38D-96BF-49BE-9D1F-1F94709FAFF0}" type="sibTrans" cxnId="{3A98FA83-E233-46B9-BB7D-6C4C0903CF49}">
      <dgm:prSet/>
      <dgm:spPr/>
      <dgm:t>
        <a:bodyPr/>
        <a:lstStyle/>
        <a:p>
          <a:endParaRPr lang="en-US"/>
        </a:p>
      </dgm:t>
    </dgm:pt>
    <dgm:pt modelId="{D3D98F03-6F42-4769-AAE2-4E887B3A59C0}">
      <dgm:prSet phldrT="[Text]" custT="1"/>
      <dgm:spPr/>
      <dgm:t>
        <a:bodyPr/>
        <a:lstStyle/>
        <a:p>
          <a:r>
            <a:rPr lang="en-US" sz="2000" dirty="0" smtClean="0"/>
            <a:t>Impact</a:t>
          </a:r>
          <a:endParaRPr lang="en-US" sz="2000" dirty="0"/>
        </a:p>
      </dgm:t>
    </dgm:pt>
    <dgm:pt modelId="{36D830F0-FDA8-4FCA-9B03-21523DA3AC33}" type="parTrans" cxnId="{D4A35C17-27ED-46E9-B3A1-74F9B59E5AC6}">
      <dgm:prSet/>
      <dgm:spPr/>
      <dgm:t>
        <a:bodyPr/>
        <a:lstStyle/>
        <a:p>
          <a:endParaRPr lang="en-US"/>
        </a:p>
      </dgm:t>
    </dgm:pt>
    <dgm:pt modelId="{A783A8FF-13D8-4B33-A976-6D5BA714AB6D}" type="sibTrans" cxnId="{D4A35C17-27ED-46E9-B3A1-74F9B59E5AC6}">
      <dgm:prSet/>
      <dgm:spPr/>
      <dgm:t>
        <a:bodyPr/>
        <a:lstStyle/>
        <a:p>
          <a:endParaRPr lang="en-US"/>
        </a:p>
      </dgm:t>
    </dgm:pt>
    <dgm:pt modelId="{B74CB8FA-CB62-4153-A6EC-5D1A76B651E2}">
      <dgm:prSet phldrT="[Text]" custT="1"/>
      <dgm:spPr/>
      <dgm:t>
        <a:bodyPr/>
        <a:lstStyle/>
        <a:p>
          <a:r>
            <a:rPr lang="en-US" sz="2000" dirty="0" smtClean="0"/>
            <a:t>Resources</a:t>
          </a:r>
          <a:endParaRPr lang="en-US" sz="2000" dirty="0"/>
        </a:p>
      </dgm:t>
    </dgm:pt>
    <dgm:pt modelId="{FCEF6087-AE88-4EB3-A5E8-0043A07DBF16}" type="parTrans" cxnId="{F8786970-F605-4607-BC96-3630EB1FC5F7}">
      <dgm:prSet/>
      <dgm:spPr/>
      <dgm:t>
        <a:bodyPr/>
        <a:lstStyle/>
        <a:p>
          <a:endParaRPr lang="en-US"/>
        </a:p>
      </dgm:t>
    </dgm:pt>
    <dgm:pt modelId="{8E50606B-3CF9-4054-9031-46042FD7AE5D}" type="sibTrans" cxnId="{F8786970-F605-4607-BC96-3630EB1FC5F7}">
      <dgm:prSet/>
      <dgm:spPr/>
      <dgm:t>
        <a:bodyPr/>
        <a:lstStyle/>
        <a:p>
          <a:endParaRPr lang="en-US"/>
        </a:p>
      </dgm:t>
    </dgm:pt>
    <dgm:pt modelId="{BB0B2A16-2213-4789-A526-2EDA855C111A}">
      <dgm:prSet phldrT="[Text]" custT="1"/>
      <dgm:spPr/>
      <dgm:t>
        <a:bodyPr/>
        <a:lstStyle/>
        <a:p>
          <a:r>
            <a:rPr lang="en-US" sz="2000" dirty="0" smtClean="0"/>
            <a:t>Program Activities</a:t>
          </a:r>
          <a:endParaRPr lang="en-US" sz="2000" dirty="0"/>
        </a:p>
      </dgm:t>
    </dgm:pt>
    <dgm:pt modelId="{BA913345-1A7F-4EE3-BEEC-725CA8FA72D7}" type="parTrans" cxnId="{6040E776-0141-4D31-9454-10DF69CEB732}">
      <dgm:prSet/>
      <dgm:spPr/>
      <dgm:t>
        <a:bodyPr/>
        <a:lstStyle/>
        <a:p>
          <a:endParaRPr lang="en-US"/>
        </a:p>
      </dgm:t>
    </dgm:pt>
    <dgm:pt modelId="{01242536-1B97-4130-A8AA-344B600917F1}" type="sibTrans" cxnId="{6040E776-0141-4D31-9454-10DF69CEB732}">
      <dgm:prSet/>
      <dgm:spPr/>
      <dgm:t>
        <a:bodyPr/>
        <a:lstStyle/>
        <a:p>
          <a:endParaRPr lang="en-US"/>
        </a:p>
      </dgm:t>
    </dgm:pt>
    <dgm:pt modelId="{4ED1C049-F596-4FA7-8B89-AFE435BA7BFD}">
      <dgm:prSet phldrT="[Text]" custT="1"/>
      <dgm:spPr/>
      <dgm:t>
        <a:bodyPr/>
        <a:lstStyle/>
        <a:p>
          <a:r>
            <a:rPr lang="en-US" sz="2000" dirty="0" smtClean="0"/>
            <a:t>Outputs</a:t>
          </a:r>
          <a:endParaRPr lang="en-US" sz="2000" dirty="0"/>
        </a:p>
      </dgm:t>
    </dgm:pt>
    <dgm:pt modelId="{CD135E77-459E-4505-AC6B-7F066EAAC0EA}" type="parTrans" cxnId="{3395FC94-D295-4013-8E53-43ADE60E4EB6}">
      <dgm:prSet/>
      <dgm:spPr/>
      <dgm:t>
        <a:bodyPr/>
        <a:lstStyle/>
        <a:p>
          <a:endParaRPr lang="en-US"/>
        </a:p>
      </dgm:t>
    </dgm:pt>
    <dgm:pt modelId="{02249678-3E12-4320-85F3-5A9CB16DDCE8}" type="sibTrans" cxnId="{3395FC94-D295-4013-8E53-43ADE60E4EB6}">
      <dgm:prSet/>
      <dgm:spPr/>
      <dgm:t>
        <a:bodyPr/>
        <a:lstStyle/>
        <a:p>
          <a:endParaRPr lang="en-US"/>
        </a:p>
      </dgm:t>
    </dgm:pt>
    <dgm:pt modelId="{15921E9C-993E-4AA7-BD5A-32902BE8BCC4}" type="pres">
      <dgm:prSet presAssocID="{A94B1F58-7A74-45EC-92D6-C4BEB2917F61}" presName="Name0" presStyleCnt="0">
        <dgm:presLayoutVars>
          <dgm:dir/>
          <dgm:animLvl val="lvl"/>
          <dgm:resizeHandles val="exact"/>
        </dgm:presLayoutVars>
      </dgm:prSet>
      <dgm:spPr/>
    </dgm:pt>
    <dgm:pt modelId="{AB367255-E362-4746-BAFF-46AC58D47CDC}" type="pres">
      <dgm:prSet presAssocID="{47E65EB3-2937-49C0-B472-000C67BFE15C}" presName="parTxOnly" presStyleLbl="node1" presStyleIdx="0" presStyleCnt="6" custScaleX="170196" custScaleY="192159" custLinFactNeighborX="14922" custLinFactNeighborY="-96">
        <dgm:presLayoutVars>
          <dgm:chMax val="0"/>
          <dgm:chPref val="0"/>
          <dgm:bulletEnabled val="1"/>
        </dgm:presLayoutVars>
      </dgm:prSet>
      <dgm:spPr/>
      <dgm:t>
        <a:bodyPr/>
        <a:lstStyle/>
        <a:p>
          <a:endParaRPr lang="en-US"/>
        </a:p>
      </dgm:t>
    </dgm:pt>
    <dgm:pt modelId="{6030BBE6-77E0-44D0-B096-FBC67AF79CA6}" type="pres">
      <dgm:prSet presAssocID="{86420A58-F57A-4EE5-AACA-055E8FE5C125}" presName="parTxOnlySpace" presStyleCnt="0"/>
      <dgm:spPr/>
    </dgm:pt>
    <dgm:pt modelId="{C3E20FA5-13A0-4500-930D-0DC50ACB3D88}" type="pres">
      <dgm:prSet presAssocID="{B74CB8FA-CB62-4153-A6EC-5D1A76B651E2}" presName="parTxOnly" presStyleLbl="node1" presStyleIdx="1" presStyleCnt="6" custScaleX="211846" custScaleY="192351">
        <dgm:presLayoutVars>
          <dgm:chMax val="0"/>
          <dgm:chPref val="0"/>
          <dgm:bulletEnabled val="1"/>
        </dgm:presLayoutVars>
      </dgm:prSet>
      <dgm:spPr/>
      <dgm:t>
        <a:bodyPr/>
        <a:lstStyle/>
        <a:p>
          <a:endParaRPr lang="en-US"/>
        </a:p>
      </dgm:t>
    </dgm:pt>
    <dgm:pt modelId="{22601429-A78A-4621-95FA-F455C862E4AC}" type="pres">
      <dgm:prSet presAssocID="{8E50606B-3CF9-4054-9031-46042FD7AE5D}" presName="parTxOnlySpace" presStyleCnt="0"/>
      <dgm:spPr/>
    </dgm:pt>
    <dgm:pt modelId="{F11F97F6-2494-4EB6-84F6-66E1C3B5CA3E}" type="pres">
      <dgm:prSet presAssocID="{BB0B2A16-2213-4789-A526-2EDA855C111A}" presName="parTxOnly" presStyleLbl="node1" presStyleIdx="2" presStyleCnt="6" custScaleX="219723" custScaleY="204647">
        <dgm:presLayoutVars>
          <dgm:chMax val="0"/>
          <dgm:chPref val="0"/>
          <dgm:bulletEnabled val="1"/>
        </dgm:presLayoutVars>
      </dgm:prSet>
      <dgm:spPr/>
      <dgm:t>
        <a:bodyPr/>
        <a:lstStyle/>
        <a:p>
          <a:endParaRPr lang="en-US"/>
        </a:p>
      </dgm:t>
    </dgm:pt>
    <dgm:pt modelId="{70418A9D-BADA-4F99-B78E-5A2B6929955D}" type="pres">
      <dgm:prSet presAssocID="{01242536-1B97-4130-A8AA-344B600917F1}" presName="parTxOnlySpace" presStyleCnt="0"/>
      <dgm:spPr/>
    </dgm:pt>
    <dgm:pt modelId="{1BA3BF84-119B-4BE8-973C-B87D49C22B5D}" type="pres">
      <dgm:prSet presAssocID="{4ED1C049-F596-4FA7-8B89-AFE435BA7BFD}" presName="parTxOnly" presStyleLbl="node1" presStyleIdx="3" presStyleCnt="6" custScaleX="176994" custScaleY="195425">
        <dgm:presLayoutVars>
          <dgm:chMax val="0"/>
          <dgm:chPref val="0"/>
          <dgm:bulletEnabled val="1"/>
        </dgm:presLayoutVars>
      </dgm:prSet>
      <dgm:spPr/>
      <dgm:t>
        <a:bodyPr/>
        <a:lstStyle/>
        <a:p>
          <a:endParaRPr lang="en-US"/>
        </a:p>
      </dgm:t>
    </dgm:pt>
    <dgm:pt modelId="{AC1FAF0C-7576-464B-9BF5-3CE4CFB06369}" type="pres">
      <dgm:prSet presAssocID="{02249678-3E12-4320-85F3-5A9CB16DDCE8}" presName="parTxOnlySpace" presStyleCnt="0"/>
      <dgm:spPr/>
    </dgm:pt>
    <dgm:pt modelId="{B3D80694-B1DA-4A5C-A1CB-8944D05CD514}" type="pres">
      <dgm:prSet presAssocID="{54F27A34-0208-48CE-8539-3E494173D575}" presName="parTxOnly" presStyleLbl="node1" presStyleIdx="4" presStyleCnt="6" custScaleX="200722" custScaleY="207721">
        <dgm:presLayoutVars>
          <dgm:chMax val="0"/>
          <dgm:chPref val="0"/>
          <dgm:bulletEnabled val="1"/>
        </dgm:presLayoutVars>
      </dgm:prSet>
      <dgm:spPr/>
      <dgm:t>
        <a:bodyPr/>
        <a:lstStyle/>
        <a:p>
          <a:endParaRPr lang="en-US"/>
        </a:p>
      </dgm:t>
    </dgm:pt>
    <dgm:pt modelId="{55B3C1A8-96B3-44EB-9DB0-A47366F7F841}" type="pres">
      <dgm:prSet presAssocID="{EE78E38D-96BF-49BE-9D1F-1F94709FAFF0}" presName="parTxOnlySpace" presStyleCnt="0"/>
      <dgm:spPr/>
    </dgm:pt>
    <dgm:pt modelId="{4CEABC0E-66EB-411B-B440-724752C58A36}" type="pres">
      <dgm:prSet presAssocID="{D3D98F03-6F42-4769-AAE2-4E887B3A59C0}" presName="parTxOnly" presStyleLbl="node1" presStyleIdx="5" presStyleCnt="6" custScaleX="180281" custScaleY="216943">
        <dgm:presLayoutVars>
          <dgm:chMax val="0"/>
          <dgm:chPref val="0"/>
          <dgm:bulletEnabled val="1"/>
        </dgm:presLayoutVars>
      </dgm:prSet>
      <dgm:spPr/>
      <dgm:t>
        <a:bodyPr/>
        <a:lstStyle/>
        <a:p>
          <a:endParaRPr lang="en-US"/>
        </a:p>
      </dgm:t>
    </dgm:pt>
  </dgm:ptLst>
  <dgm:cxnLst>
    <dgm:cxn modelId="{3395FC94-D295-4013-8E53-43ADE60E4EB6}" srcId="{A94B1F58-7A74-45EC-92D6-C4BEB2917F61}" destId="{4ED1C049-F596-4FA7-8B89-AFE435BA7BFD}" srcOrd="3" destOrd="0" parTransId="{CD135E77-459E-4505-AC6B-7F066EAAC0EA}" sibTransId="{02249678-3E12-4320-85F3-5A9CB16DDCE8}"/>
    <dgm:cxn modelId="{6040E776-0141-4D31-9454-10DF69CEB732}" srcId="{A94B1F58-7A74-45EC-92D6-C4BEB2917F61}" destId="{BB0B2A16-2213-4789-A526-2EDA855C111A}" srcOrd="2" destOrd="0" parTransId="{BA913345-1A7F-4EE3-BEEC-725CA8FA72D7}" sibTransId="{01242536-1B97-4130-A8AA-344B600917F1}"/>
    <dgm:cxn modelId="{6ADC8AA2-E823-0B45-B822-2C1288BB8E91}" type="presOf" srcId="{4ED1C049-F596-4FA7-8B89-AFE435BA7BFD}" destId="{1BA3BF84-119B-4BE8-973C-B87D49C22B5D}" srcOrd="0" destOrd="0" presId="urn:microsoft.com/office/officeart/2005/8/layout/chevron1"/>
    <dgm:cxn modelId="{7F2C3BC3-B479-0440-9C7A-9F829C616027}" type="presOf" srcId="{D3D98F03-6F42-4769-AAE2-4E887B3A59C0}" destId="{4CEABC0E-66EB-411B-B440-724752C58A36}" srcOrd="0" destOrd="0" presId="urn:microsoft.com/office/officeart/2005/8/layout/chevron1"/>
    <dgm:cxn modelId="{FBB9065B-6ADC-764B-88D8-D0CBA1F12ED8}" type="presOf" srcId="{B74CB8FA-CB62-4153-A6EC-5D1A76B651E2}" destId="{C3E20FA5-13A0-4500-930D-0DC50ACB3D88}" srcOrd="0" destOrd="0" presId="urn:microsoft.com/office/officeart/2005/8/layout/chevron1"/>
    <dgm:cxn modelId="{388323BA-6ECA-E64F-9EF3-8501F3F66094}" type="presOf" srcId="{A94B1F58-7A74-45EC-92D6-C4BEB2917F61}" destId="{15921E9C-993E-4AA7-BD5A-32902BE8BCC4}" srcOrd="0" destOrd="0" presId="urn:microsoft.com/office/officeart/2005/8/layout/chevron1"/>
    <dgm:cxn modelId="{7C4FAF66-9AFF-9B47-A76C-7E419B8EFE53}" type="presOf" srcId="{BB0B2A16-2213-4789-A526-2EDA855C111A}" destId="{F11F97F6-2494-4EB6-84F6-66E1C3B5CA3E}" srcOrd="0" destOrd="0" presId="urn:microsoft.com/office/officeart/2005/8/layout/chevron1"/>
    <dgm:cxn modelId="{3352EF9D-3D0E-6B41-A138-5FCFC8AFD992}" type="presOf" srcId="{47E65EB3-2937-49C0-B472-000C67BFE15C}" destId="{AB367255-E362-4746-BAFF-46AC58D47CDC}" srcOrd="0" destOrd="0" presId="urn:microsoft.com/office/officeart/2005/8/layout/chevron1"/>
    <dgm:cxn modelId="{120322E6-216F-471A-889B-A2AD724F4BC2}" srcId="{A94B1F58-7A74-45EC-92D6-C4BEB2917F61}" destId="{47E65EB3-2937-49C0-B472-000C67BFE15C}" srcOrd="0" destOrd="0" parTransId="{8A3B4C1A-A5A9-4427-9956-E717533C5B41}" sibTransId="{86420A58-F57A-4EE5-AACA-055E8FE5C125}"/>
    <dgm:cxn modelId="{F8786970-F605-4607-BC96-3630EB1FC5F7}" srcId="{A94B1F58-7A74-45EC-92D6-C4BEB2917F61}" destId="{B74CB8FA-CB62-4153-A6EC-5D1A76B651E2}" srcOrd="1" destOrd="0" parTransId="{FCEF6087-AE88-4EB3-A5E8-0043A07DBF16}" sibTransId="{8E50606B-3CF9-4054-9031-46042FD7AE5D}"/>
    <dgm:cxn modelId="{166577D7-6326-CA4F-B590-87688ABD7E37}" type="presOf" srcId="{54F27A34-0208-48CE-8539-3E494173D575}" destId="{B3D80694-B1DA-4A5C-A1CB-8944D05CD514}" srcOrd="0" destOrd="0" presId="urn:microsoft.com/office/officeart/2005/8/layout/chevron1"/>
    <dgm:cxn modelId="{3A98FA83-E233-46B9-BB7D-6C4C0903CF49}" srcId="{A94B1F58-7A74-45EC-92D6-C4BEB2917F61}" destId="{54F27A34-0208-48CE-8539-3E494173D575}" srcOrd="4" destOrd="0" parTransId="{EEBEFBAE-3C69-4144-BAA2-C637EDA98DA9}" sibTransId="{EE78E38D-96BF-49BE-9D1F-1F94709FAFF0}"/>
    <dgm:cxn modelId="{D4A35C17-27ED-46E9-B3A1-74F9B59E5AC6}" srcId="{A94B1F58-7A74-45EC-92D6-C4BEB2917F61}" destId="{D3D98F03-6F42-4769-AAE2-4E887B3A59C0}" srcOrd="5" destOrd="0" parTransId="{36D830F0-FDA8-4FCA-9B03-21523DA3AC33}" sibTransId="{A783A8FF-13D8-4B33-A976-6D5BA714AB6D}"/>
    <dgm:cxn modelId="{5776092F-0665-B246-B91A-FB2F236F45AE}" type="presParOf" srcId="{15921E9C-993E-4AA7-BD5A-32902BE8BCC4}" destId="{AB367255-E362-4746-BAFF-46AC58D47CDC}" srcOrd="0" destOrd="0" presId="urn:microsoft.com/office/officeart/2005/8/layout/chevron1"/>
    <dgm:cxn modelId="{29BAA5E4-78C1-BB44-9E04-0A5B80D961F4}" type="presParOf" srcId="{15921E9C-993E-4AA7-BD5A-32902BE8BCC4}" destId="{6030BBE6-77E0-44D0-B096-FBC67AF79CA6}" srcOrd="1" destOrd="0" presId="urn:microsoft.com/office/officeart/2005/8/layout/chevron1"/>
    <dgm:cxn modelId="{6E3DAF0C-7FF3-4846-ABA1-F7FAAEDB3A3C}" type="presParOf" srcId="{15921E9C-993E-4AA7-BD5A-32902BE8BCC4}" destId="{C3E20FA5-13A0-4500-930D-0DC50ACB3D88}" srcOrd="2" destOrd="0" presId="urn:microsoft.com/office/officeart/2005/8/layout/chevron1"/>
    <dgm:cxn modelId="{7BD6B6A4-3301-414A-88E3-C1C498F5E96A}" type="presParOf" srcId="{15921E9C-993E-4AA7-BD5A-32902BE8BCC4}" destId="{22601429-A78A-4621-95FA-F455C862E4AC}" srcOrd="3" destOrd="0" presId="urn:microsoft.com/office/officeart/2005/8/layout/chevron1"/>
    <dgm:cxn modelId="{CA0E31A4-31DB-D74A-83A5-42101C766396}" type="presParOf" srcId="{15921E9C-993E-4AA7-BD5A-32902BE8BCC4}" destId="{F11F97F6-2494-4EB6-84F6-66E1C3B5CA3E}" srcOrd="4" destOrd="0" presId="urn:microsoft.com/office/officeart/2005/8/layout/chevron1"/>
    <dgm:cxn modelId="{FE6F3114-ACD1-F64B-ABE1-C41DD2B3C000}" type="presParOf" srcId="{15921E9C-993E-4AA7-BD5A-32902BE8BCC4}" destId="{70418A9D-BADA-4F99-B78E-5A2B6929955D}" srcOrd="5" destOrd="0" presId="urn:microsoft.com/office/officeart/2005/8/layout/chevron1"/>
    <dgm:cxn modelId="{FE0E380D-8932-0E42-9099-BFEBB35422C2}" type="presParOf" srcId="{15921E9C-993E-4AA7-BD5A-32902BE8BCC4}" destId="{1BA3BF84-119B-4BE8-973C-B87D49C22B5D}" srcOrd="6" destOrd="0" presId="urn:microsoft.com/office/officeart/2005/8/layout/chevron1"/>
    <dgm:cxn modelId="{B60F8EF4-A5D5-5042-B133-EC382021D58A}" type="presParOf" srcId="{15921E9C-993E-4AA7-BD5A-32902BE8BCC4}" destId="{AC1FAF0C-7576-464B-9BF5-3CE4CFB06369}" srcOrd="7" destOrd="0" presId="urn:microsoft.com/office/officeart/2005/8/layout/chevron1"/>
    <dgm:cxn modelId="{E6DDBE69-B7F1-A641-9A63-5243C3B1BEEB}" type="presParOf" srcId="{15921E9C-993E-4AA7-BD5A-32902BE8BCC4}" destId="{B3D80694-B1DA-4A5C-A1CB-8944D05CD514}" srcOrd="8" destOrd="0" presId="urn:microsoft.com/office/officeart/2005/8/layout/chevron1"/>
    <dgm:cxn modelId="{DB9CC90F-CD7F-3541-BC89-9827D2476FEF}" type="presParOf" srcId="{15921E9C-993E-4AA7-BD5A-32902BE8BCC4}" destId="{55B3C1A8-96B3-44EB-9DB0-A47366F7F841}" srcOrd="9" destOrd="0" presId="urn:microsoft.com/office/officeart/2005/8/layout/chevron1"/>
    <dgm:cxn modelId="{4A650C63-868B-7145-B5E7-5A3D8C364F17}" type="presParOf" srcId="{15921E9C-993E-4AA7-BD5A-32902BE8BCC4}" destId="{4CEABC0E-66EB-411B-B440-724752C58A36}" srcOrd="10"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94B1F58-7A74-45EC-92D6-C4BEB2917F61}" type="doc">
      <dgm:prSet loTypeId="urn:microsoft.com/office/officeart/2005/8/layout/chevron1" loCatId="process" qsTypeId="urn:microsoft.com/office/officeart/2005/8/quickstyle/simple1" qsCatId="simple" csTypeId="urn:microsoft.com/office/officeart/2005/8/colors/colorful1" csCatId="colorful" phldr="1"/>
      <dgm:spPr/>
    </dgm:pt>
    <dgm:pt modelId="{47E65EB3-2937-49C0-B472-000C67BFE15C}">
      <dgm:prSet phldrT="[Text]" custT="1"/>
      <dgm:spPr/>
      <dgm:t>
        <a:bodyPr/>
        <a:lstStyle/>
        <a:p>
          <a:r>
            <a:rPr lang="en-US" sz="2000" dirty="0" smtClean="0"/>
            <a:t>Theory/</a:t>
          </a:r>
          <a:r>
            <a:rPr lang="en-US" sz="2000" dirty="0" err="1" smtClean="0"/>
            <a:t>Assump-tions</a:t>
          </a:r>
          <a:endParaRPr lang="en-US" sz="2000" dirty="0"/>
        </a:p>
      </dgm:t>
    </dgm:pt>
    <dgm:pt modelId="{8A3B4C1A-A5A9-4427-9956-E717533C5B41}" type="parTrans" cxnId="{120322E6-216F-471A-889B-A2AD724F4BC2}">
      <dgm:prSet/>
      <dgm:spPr/>
      <dgm:t>
        <a:bodyPr/>
        <a:lstStyle/>
        <a:p>
          <a:endParaRPr lang="en-US"/>
        </a:p>
      </dgm:t>
    </dgm:pt>
    <dgm:pt modelId="{86420A58-F57A-4EE5-AACA-055E8FE5C125}" type="sibTrans" cxnId="{120322E6-216F-471A-889B-A2AD724F4BC2}">
      <dgm:prSet/>
      <dgm:spPr/>
      <dgm:t>
        <a:bodyPr/>
        <a:lstStyle/>
        <a:p>
          <a:endParaRPr lang="en-US"/>
        </a:p>
      </dgm:t>
    </dgm:pt>
    <dgm:pt modelId="{54F27A34-0208-48CE-8539-3E494173D575}">
      <dgm:prSet phldrT="[Text]" custT="1"/>
      <dgm:spPr/>
      <dgm:t>
        <a:bodyPr/>
        <a:lstStyle/>
        <a:p>
          <a:r>
            <a:rPr lang="en-US" sz="2000" dirty="0" smtClean="0"/>
            <a:t>Outcomes</a:t>
          </a:r>
          <a:endParaRPr lang="en-US" sz="2000" dirty="0"/>
        </a:p>
      </dgm:t>
    </dgm:pt>
    <dgm:pt modelId="{EEBEFBAE-3C69-4144-BAA2-C637EDA98DA9}" type="parTrans" cxnId="{3A98FA83-E233-46B9-BB7D-6C4C0903CF49}">
      <dgm:prSet/>
      <dgm:spPr/>
      <dgm:t>
        <a:bodyPr/>
        <a:lstStyle/>
        <a:p>
          <a:endParaRPr lang="en-US"/>
        </a:p>
      </dgm:t>
    </dgm:pt>
    <dgm:pt modelId="{EE78E38D-96BF-49BE-9D1F-1F94709FAFF0}" type="sibTrans" cxnId="{3A98FA83-E233-46B9-BB7D-6C4C0903CF49}">
      <dgm:prSet/>
      <dgm:spPr/>
      <dgm:t>
        <a:bodyPr/>
        <a:lstStyle/>
        <a:p>
          <a:endParaRPr lang="en-US"/>
        </a:p>
      </dgm:t>
    </dgm:pt>
    <dgm:pt modelId="{D3D98F03-6F42-4769-AAE2-4E887B3A59C0}">
      <dgm:prSet phldrT="[Text]" custT="1"/>
      <dgm:spPr/>
      <dgm:t>
        <a:bodyPr/>
        <a:lstStyle/>
        <a:p>
          <a:r>
            <a:rPr lang="en-US" sz="2000" dirty="0" smtClean="0"/>
            <a:t>Impact</a:t>
          </a:r>
          <a:endParaRPr lang="en-US" sz="2000" dirty="0"/>
        </a:p>
      </dgm:t>
    </dgm:pt>
    <dgm:pt modelId="{36D830F0-FDA8-4FCA-9B03-21523DA3AC33}" type="parTrans" cxnId="{D4A35C17-27ED-46E9-B3A1-74F9B59E5AC6}">
      <dgm:prSet/>
      <dgm:spPr/>
      <dgm:t>
        <a:bodyPr/>
        <a:lstStyle/>
        <a:p>
          <a:endParaRPr lang="en-US"/>
        </a:p>
      </dgm:t>
    </dgm:pt>
    <dgm:pt modelId="{A783A8FF-13D8-4B33-A976-6D5BA714AB6D}" type="sibTrans" cxnId="{D4A35C17-27ED-46E9-B3A1-74F9B59E5AC6}">
      <dgm:prSet/>
      <dgm:spPr/>
      <dgm:t>
        <a:bodyPr/>
        <a:lstStyle/>
        <a:p>
          <a:endParaRPr lang="en-US"/>
        </a:p>
      </dgm:t>
    </dgm:pt>
    <dgm:pt modelId="{B74CB8FA-CB62-4153-A6EC-5D1A76B651E2}">
      <dgm:prSet phldrT="[Text]" custT="1"/>
      <dgm:spPr/>
      <dgm:t>
        <a:bodyPr/>
        <a:lstStyle/>
        <a:p>
          <a:r>
            <a:rPr lang="en-US" sz="2000" dirty="0" smtClean="0"/>
            <a:t>Resources</a:t>
          </a:r>
          <a:endParaRPr lang="en-US" sz="2000" dirty="0"/>
        </a:p>
      </dgm:t>
    </dgm:pt>
    <dgm:pt modelId="{FCEF6087-AE88-4EB3-A5E8-0043A07DBF16}" type="parTrans" cxnId="{F8786970-F605-4607-BC96-3630EB1FC5F7}">
      <dgm:prSet/>
      <dgm:spPr/>
      <dgm:t>
        <a:bodyPr/>
        <a:lstStyle/>
        <a:p>
          <a:endParaRPr lang="en-US"/>
        </a:p>
      </dgm:t>
    </dgm:pt>
    <dgm:pt modelId="{8E50606B-3CF9-4054-9031-46042FD7AE5D}" type="sibTrans" cxnId="{F8786970-F605-4607-BC96-3630EB1FC5F7}">
      <dgm:prSet/>
      <dgm:spPr/>
      <dgm:t>
        <a:bodyPr/>
        <a:lstStyle/>
        <a:p>
          <a:endParaRPr lang="en-US"/>
        </a:p>
      </dgm:t>
    </dgm:pt>
    <dgm:pt modelId="{BB0B2A16-2213-4789-A526-2EDA855C111A}">
      <dgm:prSet phldrT="[Text]" custT="1"/>
      <dgm:spPr/>
      <dgm:t>
        <a:bodyPr/>
        <a:lstStyle/>
        <a:p>
          <a:r>
            <a:rPr lang="en-US" sz="2000" dirty="0" smtClean="0"/>
            <a:t>Program Activities</a:t>
          </a:r>
          <a:endParaRPr lang="en-US" sz="2000" dirty="0"/>
        </a:p>
      </dgm:t>
    </dgm:pt>
    <dgm:pt modelId="{BA913345-1A7F-4EE3-BEEC-725CA8FA72D7}" type="parTrans" cxnId="{6040E776-0141-4D31-9454-10DF69CEB732}">
      <dgm:prSet/>
      <dgm:spPr/>
      <dgm:t>
        <a:bodyPr/>
        <a:lstStyle/>
        <a:p>
          <a:endParaRPr lang="en-US"/>
        </a:p>
      </dgm:t>
    </dgm:pt>
    <dgm:pt modelId="{01242536-1B97-4130-A8AA-344B600917F1}" type="sibTrans" cxnId="{6040E776-0141-4D31-9454-10DF69CEB732}">
      <dgm:prSet/>
      <dgm:spPr/>
      <dgm:t>
        <a:bodyPr/>
        <a:lstStyle/>
        <a:p>
          <a:endParaRPr lang="en-US"/>
        </a:p>
      </dgm:t>
    </dgm:pt>
    <dgm:pt modelId="{4ED1C049-F596-4FA7-8B89-AFE435BA7BFD}">
      <dgm:prSet phldrT="[Text]" custT="1"/>
      <dgm:spPr/>
      <dgm:t>
        <a:bodyPr/>
        <a:lstStyle/>
        <a:p>
          <a:r>
            <a:rPr lang="en-US" sz="2000" dirty="0" smtClean="0"/>
            <a:t>Outputs</a:t>
          </a:r>
          <a:endParaRPr lang="en-US" sz="2000" dirty="0"/>
        </a:p>
      </dgm:t>
    </dgm:pt>
    <dgm:pt modelId="{CD135E77-459E-4505-AC6B-7F066EAAC0EA}" type="parTrans" cxnId="{3395FC94-D295-4013-8E53-43ADE60E4EB6}">
      <dgm:prSet/>
      <dgm:spPr/>
      <dgm:t>
        <a:bodyPr/>
        <a:lstStyle/>
        <a:p>
          <a:endParaRPr lang="en-US"/>
        </a:p>
      </dgm:t>
    </dgm:pt>
    <dgm:pt modelId="{02249678-3E12-4320-85F3-5A9CB16DDCE8}" type="sibTrans" cxnId="{3395FC94-D295-4013-8E53-43ADE60E4EB6}">
      <dgm:prSet/>
      <dgm:spPr/>
      <dgm:t>
        <a:bodyPr/>
        <a:lstStyle/>
        <a:p>
          <a:endParaRPr lang="en-US"/>
        </a:p>
      </dgm:t>
    </dgm:pt>
    <dgm:pt modelId="{15921E9C-993E-4AA7-BD5A-32902BE8BCC4}" type="pres">
      <dgm:prSet presAssocID="{A94B1F58-7A74-45EC-92D6-C4BEB2917F61}" presName="Name0" presStyleCnt="0">
        <dgm:presLayoutVars>
          <dgm:dir/>
          <dgm:animLvl val="lvl"/>
          <dgm:resizeHandles val="exact"/>
        </dgm:presLayoutVars>
      </dgm:prSet>
      <dgm:spPr/>
    </dgm:pt>
    <dgm:pt modelId="{AB367255-E362-4746-BAFF-46AC58D47CDC}" type="pres">
      <dgm:prSet presAssocID="{47E65EB3-2937-49C0-B472-000C67BFE15C}" presName="parTxOnly" presStyleLbl="node1" presStyleIdx="0" presStyleCnt="6" custScaleX="170196" custScaleY="192159" custLinFactNeighborX="14922" custLinFactNeighborY="-96">
        <dgm:presLayoutVars>
          <dgm:chMax val="0"/>
          <dgm:chPref val="0"/>
          <dgm:bulletEnabled val="1"/>
        </dgm:presLayoutVars>
      </dgm:prSet>
      <dgm:spPr/>
      <dgm:t>
        <a:bodyPr/>
        <a:lstStyle/>
        <a:p>
          <a:endParaRPr lang="en-US"/>
        </a:p>
      </dgm:t>
    </dgm:pt>
    <dgm:pt modelId="{6030BBE6-77E0-44D0-B096-FBC67AF79CA6}" type="pres">
      <dgm:prSet presAssocID="{86420A58-F57A-4EE5-AACA-055E8FE5C125}" presName="parTxOnlySpace" presStyleCnt="0"/>
      <dgm:spPr/>
    </dgm:pt>
    <dgm:pt modelId="{C3E20FA5-13A0-4500-930D-0DC50ACB3D88}" type="pres">
      <dgm:prSet presAssocID="{B74CB8FA-CB62-4153-A6EC-5D1A76B651E2}" presName="parTxOnly" presStyleLbl="node1" presStyleIdx="1" presStyleCnt="6" custScaleX="211846" custScaleY="192351">
        <dgm:presLayoutVars>
          <dgm:chMax val="0"/>
          <dgm:chPref val="0"/>
          <dgm:bulletEnabled val="1"/>
        </dgm:presLayoutVars>
      </dgm:prSet>
      <dgm:spPr/>
      <dgm:t>
        <a:bodyPr/>
        <a:lstStyle/>
        <a:p>
          <a:endParaRPr lang="en-US"/>
        </a:p>
      </dgm:t>
    </dgm:pt>
    <dgm:pt modelId="{22601429-A78A-4621-95FA-F455C862E4AC}" type="pres">
      <dgm:prSet presAssocID="{8E50606B-3CF9-4054-9031-46042FD7AE5D}" presName="parTxOnlySpace" presStyleCnt="0"/>
      <dgm:spPr/>
    </dgm:pt>
    <dgm:pt modelId="{F11F97F6-2494-4EB6-84F6-66E1C3B5CA3E}" type="pres">
      <dgm:prSet presAssocID="{BB0B2A16-2213-4789-A526-2EDA855C111A}" presName="parTxOnly" presStyleLbl="node1" presStyleIdx="2" presStyleCnt="6" custScaleX="219723" custScaleY="204647">
        <dgm:presLayoutVars>
          <dgm:chMax val="0"/>
          <dgm:chPref val="0"/>
          <dgm:bulletEnabled val="1"/>
        </dgm:presLayoutVars>
      </dgm:prSet>
      <dgm:spPr/>
      <dgm:t>
        <a:bodyPr/>
        <a:lstStyle/>
        <a:p>
          <a:endParaRPr lang="en-US"/>
        </a:p>
      </dgm:t>
    </dgm:pt>
    <dgm:pt modelId="{70418A9D-BADA-4F99-B78E-5A2B6929955D}" type="pres">
      <dgm:prSet presAssocID="{01242536-1B97-4130-A8AA-344B600917F1}" presName="parTxOnlySpace" presStyleCnt="0"/>
      <dgm:spPr/>
    </dgm:pt>
    <dgm:pt modelId="{1BA3BF84-119B-4BE8-973C-B87D49C22B5D}" type="pres">
      <dgm:prSet presAssocID="{4ED1C049-F596-4FA7-8B89-AFE435BA7BFD}" presName="parTxOnly" presStyleLbl="node1" presStyleIdx="3" presStyleCnt="6" custScaleX="176994" custScaleY="195425">
        <dgm:presLayoutVars>
          <dgm:chMax val="0"/>
          <dgm:chPref val="0"/>
          <dgm:bulletEnabled val="1"/>
        </dgm:presLayoutVars>
      </dgm:prSet>
      <dgm:spPr/>
      <dgm:t>
        <a:bodyPr/>
        <a:lstStyle/>
        <a:p>
          <a:endParaRPr lang="en-US"/>
        </a:p>
      </dgm:t>
    </dgm:pt>
    <dgm:pt modelId="{AC1FAF0C-7576-464B-9BF5-3CE4CFB06369}" type="pres">
      <dgm:prSet presAssocID="{02249678-3E12-4320-85F3-5A9CB16DDCE8}" presName="parTxOnlySpace" presStyleCnt="0"/>
      <dgm:spPr/>
    </dgm:pt>
    <dgm:pt modelId="{B3D80694-B1DA-4A5C-A1CB-8944D05CD514}" type="pres">
      <dgm:prSet presAssocID="{54F27A34-0208-48CE-8539-3E494173D575}" presName="parTxOnly" presStyleLbl="node1" presStyleIdx="4" presStyleCnt="6" custScaleX="200722" custScaleY="207721">
        <dgm:presLayoutVars>
          <dgm:chMax val="0"/>
          <dgm:chPref val="0"/>
          <dgm:bulletEnabled val="1"/>
        </dgm:presLayoutVars>
      </dgm:prSet>
      <dgm:spPr/>
      <dgm:t>
        <a:bodyPr/>
        <a:lstStyle/>
        <a:p>
          <a:endParaRPr lang="en-US"/>
        </a:p>
      </dgm:t>
    </dgm:pt>
    <dgm:pt modelId="{55B3C1A8-96B3-44EB-9DB0-A47366F7F841}" type="pres">
      <dgm:prSet presAssocID="{EE78E38D-96BF-49BE-9D1F-1F94709FAFF0}" presName="parTxOnlySpace" presStyleCnt="0"/>
      <dgm:spPr/>
    </dgm:pt>
    <dgm:pt modelId="{4CEABC0E-66EB-411B-B440-724752C58A36}" type="pres">
      <dgm:prSet presAssocID="{D3D98F03-6F42-4769-AAE2-4E887B3A59C0}" presName="parTxOnly" presStyleLbl="node1" presStyleIdx="5" presStyleCnt="6" custScaleX="180281" custScaleY="216943">
        <dgm:presLayoutVars>
          <dgm:chMax val="0"/>
          <dgm:chPref val="0"/>
          <dgm:bulletEnabled val="1"/>
        </dgm:presLayoutVars>
      </dgm:prSet>
      <dgm:spPr/>
      <dgm:t>
        <a:bodyPr/>
        <a:lstStyle/>
        <a:p>
          <a:endParaRPr lang="en-US"/>
        </a:p>
      </dgm:t>
    </dgm:pt>
  </dgm:ptLst>
  <dgm:cxnLst>
    <dgm:cxn modelId="{3395FC94-D295-4013-8E53-43ADE60E4EB6}" srcId="{A94B1F58-7A74-45EC-92D6-C4BEB2917F61}" destId="{4ED1C049-F596-4FA7-8B89-AFE435BA7BFD}" srcOrd="3" destOrd="0" parTransId="{CD135E77-459E-4505-AC6B-7F066EAAC0EA}" sibTransId="{02249678-3E12-4320-85F3-5A9CB16DDCE8}"/>
    <dgm:cxn modelId="{6040E776-0141-4D31-9454-10DF69CEB732}" srcId="{A94B1F58-7A74-45EC-92D6-C4BEB2917F61}" destId="{BB0B2A16-2213-4789-A526-2EDA855C111A}" srcOrd="2" destOrd="0" parTransId="{BA913345-1A7F-4EE3-BEEC-725CA8FA72D7}" sibTransId="{01242536-1B97-4130-A8AA-344B600917F1}"/>
    <dgm:cxn modelId="{EF12D6B4-A64F-234D-A4B7-575AD77DD999}" type="presOf" srcId="{4ED1C049-F596-4FA7-8B89-AFE435BA7BFD}" destId="{1BA3BF84-119B-4BE8-973C-B87D49C22B5D}" srcOrd="0" destOrd="0" presId="urn:microsoft.com/office/officeart/2005/8/layout/chevron1"/>
    <dgm:cxn modelId="{42931150-97B3-6E41-935E-D65EE357037C}" type="presOf" srcId="{47E65EB3-2937-49C0-B472-000C67BFE15C}" destId="{AB367255-E362-4746-BAFF-46AC58D47CDC}" srcOrd="0" destOrd="0" presId="urn:microsoft.com/office/officeart/2005/8/layout/chevron1"/>
    <dgm:cxn modelId="{C29319E1-75F6-6C44-875B-55ECE122F16C}" type="presOf" srcId="{54F27A34-0208-48CE-8539-3E494173D575}" destId="{B3D80694-B1DA-4A5C-A1CB-8944D05CD514}" srcOrd="0" destOrd="0" presId="urn:microsoft.com/office/officeart/2005/8/layout/chevron1"/>
    <dgm:cxn modelId="{120322E6-216F-471A-889B-A2AD724F4BC2}" srcId="{A94B1F58-7A74-45EC-92D6-C4BEB2917F61}" destId="{47E65EB3-2937-49C0-B472-000C67BFE15C}" srcOrd="0" destOrd="0" parTransId="{8A3B4C1A-A5A9-4427-9956-E717533C5B41}" sibTransId="{86420A58-F57A-4EE5-AACA-055E8FE5C125}"/>
    <dgm:cxn modelId="{F8786970-F605-4607-BC96-3630EB1FC5F7}" srcId="{A94B1F58-7A74-45EC-92D6-C4BEB2917F61}" destId="{B74CB8FA-CB62-4153-A6EC-5D1A76B651E2}" srcOrd="1" destOrd="0" parTransId="{FCEF6087-AE88-4EB3-A5E8-0043A07DBF16}" sibTransId="{8E50606B-3CF9-4054-9031-46042FD7AE5D}"/>
    <dgm:cxn modelId="{3A98FA83-E233-46B9-BB7D-6C4C0903CF49}" srcId="{A94B1F58-7A74-45EC-92D6-C4BEB2917F61}" destId="{54F27A34-0208-48CE-8539-3E494173D575}" srcOrd="4" destOrd="0" parTransId="{EEBEFBAE-3C69-4144-BAA2-C637EDA98DA9}" sibTransId="{EE78E38D-96BF-49BE-9D1F-1F94709FAFF0}"/>
    <dgm:cxn modelId="{02DCA4BA-58F8-9C49-89C2-166D7DDA2BD9}" type="presOf" srcId="{B74CB8FA-CB62-4153-A6EC-5D1A76B651E2}" destId="{C3E20FA5-13A0-4500-930D-0DC50ACB3D88}" srcOrd="0" destOrd="0" presId="urn:microsoft.com/office/officeart/2005/8/layout/chevron1"/>
    <dgm:cxn modelId="{98625E3A-F24A-AB4A-B681-24214083C01E}" type="presOf" srcId="{BB0B2A16-2213-4789-A526-2EDA855C111A}" destId="{F11F97F6-2494-4EB6-84F6-66E1C3B5CA3E}" srcOrd="0" destOrd="0" presId="urn:microsoft.com/office/officeart/2005/8/layout/chevron1"/>
    <dgm:cxn modelId="{80AF652E-4316-9045-8C19-D3F4DAABC5C1}" type="presOf" srcId="{A94B1F58-7A74-45EC-92D6-C4BEB2917F61}" destId="{15921E9C-993E-4AA7-BD5A-32902BE8BCC4}" srcOrd="0" destOrd="0" presId="urn:microsoft.com/office/officeart/2005/8/layout/chevron1"/>
    <dgm:cxn modelId="{9F6641B0-13F8-7845-870C-56E580D11C32}" type="presOf" srcId="{D3D98F03-6F42-4769-AAE2-4E887B3A59C0}" destId="{4CEABC0E-66EB-411B-B440-724752C58A36}" srcOrd="0" destOrd="0" presId="urn:microsoft.com/office/officeart/2005/8/layout/chevron1"/>
    <dgm:cxn modelId="{D4A35C17-27ED-46E9-B3A1-74F9B59E5AC6}" srcId="{A94B1F58-7A74-45EC-92D6-C4BEB2917F61}" destId="{D3D98F03-6F42-4769-AAE2-4E887B3A59C0}" srcOrd="5" destOrd="0" parTransId="{36D830F0-FDA8-4FCA-9B03-21523DA3AC33}" sibTransId="{A783A8FF-13D8-4B33-A976-6D5BA714AB6D}"/>
    <dgm:cxn modelId="{645C30BF-D506-A648-BA8E-A05859C0071D}" type="presParOf" srcId="{15921E9C-993E-4AA7-BD5A-32902BE8BCC4}" destId="{AB367255-E362-4746-BAFF-46AC58D47CDC}" srcOrd="0" destOrd="0" presId="urn:microsoft.com/office/officeart/2005/8/layout/chevron1"/>
    <dgm:cxn modelId="{5986ADBB-1F41-EF46-A391-3CB8DCEC3C64}" type="presParOf" srcId="{15921E9C-993E-4AA7-BD5A-32902BE8BCC4}" destId="{6030BBE6-77E0-44D0-B096-FBC67AF79CA6}" srcOrd="1" destOrd="0" presId="urn:microsoft.com/office/officeart/2005/8/layout/chevron1"/>
    <dgm:cxn modelId="{89D6F594-3CBA-4F40-848F-673C0D1B1D18}" type="presParOf" srcId="{15921E9C-993E-4AA7-BD5A-32902BE8BCC4}" destId="{C3E20FA5-13A0-4500-930D-0DC50ACB3D88}" srcOrd="2" destOrd="0" presId="urn:microsoft.com/office/officeart/2005/8/layout/chevron1"/>
    <dgm:cxn modelId="{8A5722E9-C045-4C4F-A0C7-286AFD8C8222}" type="presParOf" srcId="{15921E9C-993E-4AA7-BD5A-32902BE8BCC4}" destId="{22601429-A78A-4621-95FA-F455C862E4AC}" srcOrd="3" destOrd="0" presId="urn:microsoft.com/office/officeart/2005/8/layout/chevron1"/>
    <dgm:cxn modelId="{D05B9C48-3C78-6846-81FB-732C9AAF4D0B}" type="presParOf" srcId="{15921E9C-993E-4AA7-BD5A-32902BE8BCC4}" destId="{F11F97F6-2494-4EB6-84F6-66E1C3B5CA3E}" srcOrd="4" destOrd="0" presId="urn:microsoft.com/office/officeart/2005/8/layout/chevron1"/>
    <dgm:cxn modelId="{558B561B-8D83-AE4A-ACB0-5183B8686BD0}" type="presParOf" srcId="{15921E9C-993E-4AA7-BD5A-32902BE8BCC4}" destId="{70418A9D-BADA-4F99-B78E-5A2B6929955D}" srcOrd="5" destOrd="0" presId="urn:microsoft.com/office/officeart/2005/8/layout/chevron1"/>
    <dgm:cxn modelId="{3DAF69FF-7E94-3141-A567-0EECEC584486}" type="presParOf" srcId="{15921E9C-993E-4AA7-BD5A-32902BE8BCC4}" destId="{1BA3BF84-119B-4BE8-973C-B87D49C22B5D}" srcOrd="6" destOrd="0" presId="urn:microsoft.com/office/officeart/2005/8/layout/chevron1"/>
    <dgm:cxn modelId="{60C2E611-CDEE-B949-8935-0566F4E7B71A}" type="presParOf" srcId="{15921E9C-993E-4AA7-BD5A-32902BE8BCC4}" destId="{AC1FAF0C-7576-464B-9BF5-3CE4CFB06369}" srcOrd="7" destOrd="0" presId="urn:microsoft.com/office/officeart/2005/8/layout/chevron1"/>
    <dgm:cxn modelId="{9ECBB982-1849-B448-86FC-ED023905A86C}" type="presParOf" srcId="{15921E9C-993E-4AA7-BD5A-32902BE8BCC4}" destId="{B3D80694-B1DA-4A5C-A1CB-8944D05CD514}" srcOrd="8" destOrd="0" presId="urn:microsoft.com/office/officeart/2005/8/layout/chevron1"/>
    <dgm:cxn modelId="{8324787E-3344-E84B-9AF0-FF07B2DF62E1}" type="presParOf" srcId="{15921E9C-993E-4AA7-BD5A-32902BE8BCC4}" destId="{55B3C1A8-96B3-44EB-9DB0-A47366F7F841}" srcOrd="9" destOrd="0" presId="urn:microsoft.com/office/officeart/2005/8/layout/chevron1"/>
    <dgm:cxn modelId="{508D1764-4C02-D14B-A095-5B86F919F19C}" type="presParOf" srcId="{15921E9C-993E-4AA7-BD5A-32902BE8BCC4}" destId="{4CEABC0E-66EB-411B-B440-724752C58A36}" srcOrd="10"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94B1F58-7A74-45EC-92D6-C4BEB2917F61}" type="doc">
      <dgm:prSet loTypeId="urn:microsoft.com/office/officeart/2005/8/layout/chevron1" loCatId="process" qsTypeId="urn:microsoft.com/office/officeart/2005/8/quickstyle/simple1" qsCatId="simple" csTypeId="urn:microsoft.com/office/officeart/2005/8/colors/colorful1" csCatId="colorful" phldr="1"/>
      <dgm:spPr/>
    </dgm:pt>
    <dgm:pt modelId="{47E65EB3-2937-49C0-B472-000C67BFE15C}">
      <dgm:prSet phldrT="[Text]" custT="1"/>
      <dgm:spPr/>
      <dgm:t>
        <a:bodyPr/>
        <a:lstStyle/>
        <a:p>
          <a:r>
            <a:rPr lang="en-US" sz="2000" dirty="0" smtClean="0"/>
            <a:t>Theory/</a:t>
          </a:r>
          <a:r>
            <a:rPr lang="en-US" sz="2000" dirty="0" err="1" smtClean="0"/>
            <a:t>Assump-tions</a:t>
          </a:r>
          <a:endParaRPr lang="en-US" sz="2000" dirty="0"/>
        </a:p>
      </dgm:t>
    </dgm:pt>
    <dgm:pt modelId="{8A3B4C1A-A5A9-4427-9956-E717533C5B41}" type="parTrans" cxnId="{120322E6-216F-471A-889B-A2AD724F4BC2}">
      <dgm:prSet/>
      <dgm:spPr/>
      <dgm:t>
        <a:bodyPr/>
        <a:lstStyle/>
        <a:p>
          <a:endParaRPr lang="en-US"/>
        </a:p>
      </dgm:t>
    </dgm:pt>
    <dgm:pt modelId="{86420A58-F57A-4EE5-AACA-055E8FE5C125}" type="sibTrans" cxnId="{120322E6-216F-471A-889B-A2AD724F4BC2}">
      <dgm:prSet/>
      <dgm:spPr/>
      <dgm:t>
        <a:bodyPr/>
        <a:lstStyle/>
        <a:p>
          <a:endParaRPr lang="en-US"/>
        </a:p>
      </dgm:t>
    </dgm:pt>
    <dgm:pt modelId="{54F27A34-0208-48CE-8539-3E494173D575}">
      <dgm:prSet phldrT="[Text]" custT="1"/>
      <dgm:spPr/>
      <dgm:t>
        <a:bodyPr/>
        <a:lstStyle/>
        <a:p>
          <a:r>
            <a:rPr lang="en-US" sz="2000" dirty="0" smtClean="0"/>
            <a:t>Outcomes</a:t>
          </a:r>
          <a:endParaRPr lang="en-US" sz="2000" dirty="0"/>
        </a:p>
      </dgm:t>
    </dgm:pt>
    <dgm:pt modelId="{EEBEFBAE-3C69-4144-BAA2-C637EDA98DA9}" type="parTrans" cxnId="{3A98FA83-E233-46B9-BB7D-6C4C0903CF49}">
      <dgm:prSet/>
      <dgm:spPr/>
      <dgm:t>
        <a:bodyPr/>
        <a:lstStyle/>
        <a:p>
          <a:endParaRPr lang="en-US"/>
        </a:p>
      </dgm:t>
    </dgm:pt>
    <dgm:pt modelId="{EE78E38D-96BF-49BE-9D1F-1F94709FAFF0}" type="sibTrans" cxnId="{3A98FA83-E233-46B9-BB7D-6C4C0903CF49}">
      <dgm:prSet/>
      <dgm:spPr/>
      <dgm:t>
        <a:bodyPr/>
        <a:lstStyle/>
        <a:p>
          <a:endParaRPr lang="en-US"/>
        </a:p>
      </dgm:t>
    </dgm:pt>
    <dgm:pt modelId="{D3D98F03-6F42-4769-AAE2-4E887B3A59C0}">
      <dgm:prSet phldrT="[Text]" custT="1"/>
      <dgm:spPr/>
      <dgm:t>
        <a:bodyPr/>
        <a:lstStyle/>
        <a:p>
          <a:r>
            <a:rPr lang="en-US" sz="2000" dirty="0" smtClean="0"/>
            <a:t>Impact</a:t>
          </a:r>
          <a:endParaRPr lang="en-US" sz="2000" dirty="0"/>
        </a:p>
      </dgm:t>
    </dgm:pt>
    <dgm:pt modelId="{36D830F0-FDA8-4FCA-9B03-21523DA3AC33}" type="parTrans" cxnId="{D4A35C17-27ED-46E9-B3A1-74F9B59E5AC6}">
      <dgm:prSet/>
      <dgm:spPr/>
      <dgm:t>
        <a:bodyPr/>
        <a:lstStyle/>
        <a:p>
          <a:endParaRPr lang="en-US"/>
        </a:p>
      </dgm:t>
    </dgm:pt>
    <dgm:pt modelId="{A783A8FF-13D8-4B33-A976-6D5BA714AB6D}" type="sibTrans" cxnId="{D4A35C17-27ED-46E9-B3A1-74F9B59E5AC6}">
      <dgm:prSet/>
      <dgm:spPr/>
      <dgm:t>
        <a:bodyPr/>
        <a:lstStyle/>
        <a:p>
          <a:endParaRPr lang="en-US"/>
        </a:p>
      </dgm:t>
    </dgm:pt>
    <dgm:pt modelId="{B74CB8FA-CB62-4153-A6EC-5D1A76B651E2}">
      <dgm:prSet phldrT="[Text]" custT="1"/>
      <dgm:spPr/>
      <dgm:t>
        <a:bodyPr/>
        <a:lstStyle/>
        <a:p>
          <a:r>
            <a:rPr lang="en-US" sz="2000" dirty="0" smtClean="0"/>
            <a:t>Resources</a:t>
          </a:r>
          <a:endParaRPr lang="en-US" sz="2000" dirty="0"/>
        </a:p>
      </dgm:t>
    </dgm:pt>
    <dgm:pt modelId="{FCEF6087-AE88-4EB3-A5E8-0043A07DBF16}" type="parTrans" cxnId="{F8786970-F605-4607-BC96-3630EB1FC5F7}">
      <dgm:prSet/>
      <dgm:spPr/>
      <dgm:t>
        <a:bodyPr/>
        <a:lstStyle/>
        <a:p>
          <a:endParaRPr lang="en-US"/>
        </a:p>
      </dgm:t>
    </dgm:pt>
    <dgm:pt modelId="{8E50606B-3CF9-4054-9031-46042FD7AE5D}" type="sibTrans" cxnId="{F8786970-F605-4607-BC96-3630EB1FC5F7}">
      <dgm:prSet/>
      <dgm:spPr/>
      <dgm:t>
        <a:bodyPr/>
        <a:lstStyle/>
        <a:p>
          <a:endParaRPr lang="en-US"/>
        </a:p>
      </dgm:t>
    </dgm:pt>
    <dgm:pt modelId="{BB0B2A16-2213-4789-A526-2EDA855C111A}">
      <dgm:prSet phldrT="[Text]" custT="1"/>
      <dgm:spPr/>
      <dgm:t>
        <a:bodyPr/>
        <a:lstStyle/>
        <a:p>
          <a:r>
            <a:rPr lang="en-US" sz="2000" dirty="0" smtClean="0"/>
            <a:t>Program Activities</a:t>
          </a:r>
          <a:endParaRPr lang="en-US" sz="2000" dirty="0"/>
        </a:p>
      </dgm:t>
    </dgm:pt>
    <dgm:pt modelId="{BA913345-1A7F-4EE3-BEEC-725CA8FA72D7}" type="parTrans" cxnId="{6040E776-0141-4D31-9454-10DF69CEB732}">
      <dgm:prSet/>
      <dgm:spPr/>
      <dgm:t>
        <a:bodyPr/>
        <a:lstStyle/>
        <a:p>
          <a:endParaRPr lang="en-US"/>
        </a:p>
      </dgm:t>
    </dgm:pt>
    <dgm:pt modelId="{01242536-1B97-4130-A8AA-344B600917F1}" type="sibTrans" cxnId="{6040E776-0141-4D31-9454-10DF69CEB732}">
      <dgm:prSet/>
      <dgm:spPr/>
      <dgm:t>
        <a:bodyPr/>
        <a:lstStyle/>
        <a:p>
          <a:endParaRPr lang="en-US"/>
        </a:p>
      </dgm:t>
    </dgm:pt>
    <dgm:pt modelId="{4ED1C049-F596-4FA7-8B89-AFE435BA7BFD}">
      <dgm:prSet phldrT="[Text]" custT="1"/>
      <dgm:spPr/>
      <dgm:t>
        <a:bodyPr/>
        <a:lstStyle/>
        <a:p>
          <a:r>
            <a:rPr lang="en-US" sz="2000" dirty="0" smtClean="0"/>
            <a:t>Outputs</a:t>
          </a:r>
          <a:endParaRPr lang="en-US" sz="2000" dirty="0"/>
        </a:p>
      </dgm:t>
    </dgm:pt>
    <dgm:pt modelId="{CD135E77-459E-4505-AC6B-7F066EAAC0EA}" type="parTrans" cxnId="{3395FC94-D295-4013-8E53-43ADE60E4EB6}">
      <dgm:prSet/>
      <dgm:spPr/>
      <dgm:t>
        <a:bodyPr/>
        <a:lstStyle/>
        <a:p>
          <a:endParaRPr lang="en-US"/>
        </a:p>
      </dgm:t>
    </dgm:pt>
    <dgm:pt modelId="{02249678-3E12-4320-85F3-5A9CB16DDCE8}" type="sibTrans" cxnId="{3395FC94-D295-4013-8E53-43ADE60E4EB6}">
      <dgm:prSet/>
      <dgm:spPr/>
      <dgm:t>
        <a:bodyPr/>
        <a:lstStyle/>
        <a:p>
          <a:endParaRPr lang="en-US"/>
        </a:p>
      </dgm:t>
    </dgm:pt>
    <dgm:pt modelId="{15921E9C-993E-4AA7-BD5A-32902BE8BCC4}" type="pres">
      <dgm:prSet presAssocID="{A94B1F58-7A74-45EC-92D6-C4BEB2917F61}" presName="Name0" presStyleCnt="0">
        <dgm:presLayoutVars>
          <dgm:dir/>
          <dgm:animLvl val="lvl"/>
          <dgm:resizeHandles val="exact"/>
        </dgm:presLayoutVars>
      </dgm:prSet>
      <dgm:spPr/>
    </dgm:pt>
    <dgm:pt modelId="{AB367255-E362-4746-BAFF-46AC58D47CDC}" type="pres">
      <dgm:prSet presAssocID="{47E65EB3-2937-49C0-B472-000C67BFE15C}" presName="parTxOnly" presStyleLbl="node1" presStyleIdx="0" presStyleCnt="6" custScaleX="170196" custScaleY="192159" custLinFactNeighborX="14922" custLinFactNeighborY="-96">
        <dgm:presLayoutVars>
          <dgm:chMax val="0"/>
          <dgm:chPref val="0"/>
          <dgm:bulletEnabled val="1"/>
        </dgm:presLayoutVars>
      </dgm:prSet>
      <dgm:spPr/>
      <dgm:t>
        <a:bodyPr/>
        <a:lstStyle/>
        <a:p>
          <a:endParaRPr lang="en-US"/>
        </a:p>
      </dgm:t>
    </dgm:pt>
    <dgm:pt modelId="{6030BBE6-77E0-44D0-B096-FBC67AF79CA6}" type="pres">
      <dgm:prSet presAssocID="{86420A58-F57A-4EE5-AACA-055E8FE5C125}" presName="parTxOnlySpace" presStyleCnt="0"/>
      <dgm:spPr/>
    </dgm:pt>
    <dgm:pt modelId="{C3E20FA5-13A0-4500-930D-0DC50ACB3D88}" type="pres">
      <dgm:prSet presAssocID="{B74CB8FA-CB62-4153-A6EC-5D1A76B651E2}" presName="parTxOnly" presStyleLbl="node1" presStyleIdx="1" presStyleCnt="6" custScaleX="211846" custScaleY="192351">
        <dgm:presLayoutVars>
          <dgm:chMax val="0"/>
          <dgm:chPref val="0"/>
          <dgm:bulletEnabled val="1"/>
        </dgm:presLayoutVars>
      </dgm:prSet>
      <dgm:spPr/>
      <dgm:t>
        <a:bodyPr/>
        <a:lstStyle/>
        <a:p>
          <a:endParaRPr lang="en-US"/>
        </a:p>
      </dgm:t>
    </dgm:pt>
    <dgm:pt modelId="{22601429-A78A-4621-95FA-F455C862E4AC}" type="pres">
      <dgm:prSet presAssocID="{8E50606B-3CF9-4054-9031-46042FD7AE5D}" presName="parTxOnlySpace" presStyleCnt="0"/>
      <dgm:spPr/>
    </dgm:pt>
    <dgm:pt modelId="{F11F97F6-2494-4EB6-84F6-66E1C3B5CA3E}" type="pres">
      <dgm:prSet presAssocID="{BB0B2A16-2213-4789-A526-2EDA855C111A}" presName="parTxOnly" presStyleLbl="node1" presStyleIdx="2" presStyleCnt="6" custScaleX="219723" custScaleY="204647">
        <dgm:presLayoutVars>
          <dgm:chMax val="0"/>
          <dgm:chPref val="0"/>
          <dgm:bulletEnabled val="1"/>
        </dgm:presLayoutVars>
      </dgm:prSet>
      <dgm:spPr/>
      <dgm:t>
        <a:bodyPr/>
        <a:lstStyle/>
        <a:p>
          <a:endParaRPr lang="en-US"/>
        </a:p>
      </dgm:t>
    </dgm:pt>
    <dgm:pt modelId="{70418A9D-BADA-4F99-B78E-5A2B6929955D}" type="pres">
      <dgm:prSet presAssocID="{01242536-1B97-4130-A8AA-344B600917F1}" presName="parTxOnlySpace" presStyleCnt="0"/>
      <dgm:spPr/>
    </dgm:pt>
    <dgm:pt modelId="{1BA3BF84-119B-4BE8-973C-B87D49C22B5D}" type="pres">
      <dgm:prSet presAssocID="{4ED1C049-F596-4FA7-8B89-AFE435BA7BFD}" presName="parTxOnly" presStyleLbl="node1" presStyleIdx="3" presStyleCnt="6" custScaleX="176994" custScaleY="195425">
        <dgm:presLayoutVars>
          <dgm:chMax val="0"/>
          <dgm:chPref val="0"/>
          <dgm:bulletEnabled val="1"/>
        </dgm:presLayoutVars>
      </dgm:prSet>
      <dgm:spPr/>
      <dgm:t>
        <a:bodyPr/>
        <a:lstStyle/>
        <a:p>
          <a:endParaRPr lang="en-US"/>
        </a:p>
      </dgm:t>
    </dgm:pt>
    <dgm:pt modelId="{AC1FAF0C-7576-464B-9BF5-3CE4CFB06369}" type="pres">
      <dgm:prSet presAssocID="{02249678-3E12-4320-85F3-5A9CB16DDCE8}" presName="parTxOnlySpace" presStyleCnt="0"/>
      <dgm:spPr/>
    </dgm:pt>
    <dgm:pt modelId="{B3D80694-B1DA-4A5C-A1CB-8944D05CD514}" type="pres">
      <dgm:prSet presAssocID="{54F27A34-0208-48CE-8539-3E494173D575}" presName="parTxOnly" presStyleLbl="node1" presStyleIdx="4" presStyleCnt="6" custScaleX="200722" custScaleY="207721">
        <dgm:presLayoutVars>
          <dgm:chMax val="0"/>
          <dgm:chPref val="0"/>
          <dgm:bulletEnabled val="1"/>
        </dgm:presLayoutVars>
      </dgm:prSet>
      <dgm:spPr/>
      <dgm:t>
        <a:bodyPr/>
        <a:lstStyle/>
        <a:p>
          <a:endParaRPr lang="en-US"/>
        </a:p>
      </dgm:t>
    </dgm:pt>
    <dgm:pt modelId="{55B3C1A8-96B3-44EB-9DB0-A47366F7F841}" type="pres">
      <dgm:prSet presAssocID="{EE78E38D-96BF-49BE-9D1F-1F94709FAFF0}" presName="parTxOnlySpace" presStyleCnt="0"/>
      <dgm:spPr/>
    </dgm:pt>
    <dgm:pt modelId="{4CEABC0E-66EB-411B-B440-724752C58A36}" type="pres">
      <dgm:prSet presAssocID="{D3D98F03-6F42-4769-AAE2-4E887B3A59C0}" presName="parTxOnly" presStyleLbl="node1" presStyleIdx="5" presStyleCnt="6" custScaleX="180281" custScaleY="216943">
        <dgm:presLayoutVars>
          <dgm:chMax val="0"/>
          <dgm:chPref val="0"/>
          <dgm:bulletEnabled val="1"/>
        </dgm:presLayoutVars>
      </dgm:prSet>
      <dgm:spPr/>
      <dgm:t>
        <a:bodyPr/>
        <a:lstStyle/>
        <a:p>
          <a:endParaRPr lang="en-US"/>
        </a:p>
      </dgm:t>
    </dgm:pt>
  </dgm:ptLst>
  <dgm:cxnLst>
    <dgm:cxn modelId="{3395FC94-D295-4013-8E53-43ADE60E4EB6}" srcId="{A94B1F58-7A74-45EC-92D6-C4BEB2917F61}" destId="{4ED1C049-F596-4FA7-8B89-AFE435BA7BFD}" srcOrd="3" destOrd="0" parTransId="{CD135E77-459E-4505-AC6B-7F066EAAC0EA}" sibTransId="{02249678-3E12-4320-85F3-5A9CB16DDCE8}"/>
    <dgm:cxn modelId="{6040E776-0141-4D31-9454-10DF69CEB732}" srcId="{A94B1F58-7A74-45EC-92D6-C4BEB2917F61}" destId="{BB0B2A16-2213-4789-A526-2EDA855C111A}" srcOrd="2" destOrd="0" parTransId="{BA913345-1A7F-4EE3-BEEC-725CA8FA72D7}" sibTransId="{01242536-1B97-4130-A8AA-344B600917F1}"/>
    <dgm:cxn modelId="{1DED6184-739B-E746-B932-B478EC0AA027}" type="presOf" srcId="{A94B1F58-7A74-45EC-92D6-C4BEB2917F61}" destId="{15921E9C-993E-4AA7-BD5A-32902BE8BCC4}" srcOrd="0" destOrd="0" presId="urn:microsoft.com/office/officeart/2005/8/layout/chevron1"/>
    <dgm:cxn modelId="{737231CA-F185-CD4F-B1DA-AA4BAFEDFAD6}" type="presOf" srcId="{D3D98F03-6F42-4769-AAE2-4E887B3A59C0}" destId="{4CEABC0E-66EB-411B-B440-724752C58A36}" srcOrd="0" destOrd="0" presId="urn:microsoft.com/office/officeart/2005/8/layout/chevron1"/>
    <dgm:cxn modelId="{E078C38B-DAAE-0E46-82B8-BFFBE66E4766}" type="presOf" srcId="{4ED1C049-F596-4FA7-8B89-AFE435BA7BFD}" destId="{1BA3BF84-119B-4BE8-973C-B87D49C22B5D}" srcOrd="0" destOrd="0" presId="urn:microsoft.com/office/officeart/2005/8/layout/chevron1"/>
    <dgm:cxn modelId="{8A5EE68E-62C7-5A48-87A6-E3197C7DEEB0}" type="presOf" srcId="{47E65EB3-2937-49C0-B472-000C67BFE15C}" destId="{AB367255-E362-4746-BAFF-46AC58D47CDC}" srcOrd="0" destOrd="0" presId="urn:microsoft.com/office/officeart/2005/8/layout/chevron1"/>
    <dgm:cxn modelId="{120322E6-216F-471A-889B-A2AD724F4BC2}" srcId="{A94B1F58-7A74-45EC-92D6-C4BEB2917F61}" destId="{47E65EB3-2937-49C0-B472-000C67BFE15C}" srcOrd="0" destOrd="0" parTransId="{8A3B4C1A-A5A9-4427-9956-E717533C5B41}" sibTransId="{86420A58-F57A-4EE5-AACA-055E8FE5C125}"/>
    <dgm:cxn modelId="{F8786970-F605-4607-BC96-3630EB1FC5F7}" srcId="{A94B1F58-7A74-45EC-92D6-C4BEB2917F61}" destId="{B74CB8FA-CB62-4153-A6EC-5D1A76B651E2}" srcOrd="1" destOrd="0" parTransId="{FCEF6087-AE88-4EB3-A5E8-0043A07DBF16}" sibTransId="{8E50606B-3CF9-4054-9031-46042FD7AE5D}"/>
    <dgm:cxn modelId="{3A98FA83-E233-46B9-BB7D-6C4C0903CF49}" srcId="{A94B1F58-7A74-45EC-92D6-C4BEB2917F61}" destId="{54F27A34-0208-48CE-8539-3E494173D575}" srcOrd="4" destOrd="0" parTransId="{EEBEFBAE-3C69-4144-BAA2-C637EDA98DA9}" sibTransId="{EE78E38D-96BF-49BE-9D1F-1F94709FAFF0}"/>
    <dgm:cxn modelId="{20EDF8B5-C603-604E-A342-5ACB651D8287}" type="presOf" srcId="{54F27A34-0208-48CE-8539-3E494173D575}" destId="{B3D80694-B1DA-4A5C-A1CB-8944D05CD514}" srcOrd="0" destOrd="0" presId="urn:microsoft.com/office/officeart/2005/8/layout/chevron1"/>
    <dgm:cxn modelId="{54327100-790F-DF47-A203-383677B2A28E}" type="presOf" srcId="{B74CB8FA-CB62-4153-A6EC-5D1A76B651E2}" destId="{C3E20FA5-13A0-4500-930D-0DC50ACB3D88}" srcOrd="0" destOrd="0" presId="urn:microsoft.com/office/officeart/2005/8/layout/chevron1"/>
    <dgm:cxn modelId="{00977285-3C66-3447-B023-5F1ED1B43AAC}" type="presOf" srcId="{BB0B2A16-2213-4789-A526-2EDA855C111A}" destId="{F11F97F6-2494-4EB6-84F6-66E1C3B5CA3E}" srcOrd="0" destOrd="0" presId="urn:microsoft.com/office/officeart/2005/8/layout/chevron1"/>
    <dgm:cxn modelId="{D4A35C17-27ED-46E9-B3A1-74F9B59E5AC6}" srcId="{A94B1F58-7A74-45EC-92D6-C4BEB2917F61}" destId="{D3D98F03-6F42-4769-AAE2-4E887B3A59C0}" srcOrd="5" destOrd="0" parTransId="{36D830F0-FDA8-4FCA-9B03-21523DA3AC33}" sibTransId="{A783A8FF-13D8-4B33-A976-6D5BA714AB6D}"/>
    <dgm:cxn modelId="{6FDFBC42-1574-1047-9D52-1DC62C82DF78}" type="presParOf" srcId="{15921E9C-993E-4AA7-BD5A-32902BE8BCC4}" destId="{AB367255-E362-4746-BAFF-46AC58D47CDC}" srcOrd="0" destOrd="0" presId="urn:microsoft.com/office/officeart/2005/8/layout/chevron1"/>
    <dgm:cxn modelId="{1D22ACB0-9E7A-5C49-9A6E-FB28C71663CA}" type="presParOf" srcId="{15921E9C-993E-4AA7-BD5A-32902BE8BCC4}" destId="{6030BBE6-77E0-44D0-B096-FBC67AF79CA6}" srcOrd="1" destOrd="0" presId="urn:microsoft.com/office/officeart/2005/8/layout/chevron1"/>
    <dgm:cxn modelId="{670EDA47-B3BE-0543-AB6E-0F45D826DFC9}" type="presParOf" srcId="{15921E9C-993E-4AA7-BD5A-32902BE8BCC4}" destId="{C3E20FA5-13A0-4500-930D-0DC50ACB3D88}" srcOrd="2" destOrd="0" presId="urn:microsoft.com/office/officeart/2005/8/layout/chevron1"/>
    <dgm:cxn modelId="{7C372E48-3130-1543-ACC8-2EC3FFA7A065}" type="presParOf" srcId="{15921E9C-993E-4AA7-BD5A-32902BE8BCC4}" destId="{22601429-A78A-4621-95FA-F455C862E4AC}" srcOrd="3" destOrd="0" presId="urn:microsoft.com/office/officeart/2005/8/layout/chevron1"/>
    <dgm:cxn modelId="{E437B3DE-6504-E847-AE6A-E3BDCA5B2325}" type="presParOf" srcId="{15921E9C-993E-4AA7-BD5A-32902BE8BCC4}" destId="{F11F97F6-2494-4EB6-84F6-66E1C3B5CA3E}" srcOrd="4" destOrd="0" presId="urn:microsoft.com/office/officeart/2005/8/layout/chevron1"/>
    <dgm:cxn modelId="{32D1CC06-EA04-894B-9888-6D1692EEFA40}" type="presParOf" srcId="{15921E9C-993E-4AA7-BD5A-32902BE8BCC4}" destId="{70418A9D-BADA-4F99-B78E-5A2B6929955D}" srcOrd="5" destOrd="0" presId="urn:microsoft.com/office/officeart/2005/8/layout/chevron1"/>
    <dgm:cxn modelId="{E752B79C-DA21-EA4D-B24A-7AA27B275ED1}" type="presParOf" srcId="{15921E9C-993E-4AA7-BD5A-32902BE8BCC4}" destId="{1BA3BF84-119B-4BE8-973C-B87D49C22B5D}" srcOrd="6" destOrd="0" presId="urn:microsoft.com/office/officeart/2005/8/layout/chevron1"/>
    <dgm:cxn modelId="{9410D10F-D3C7-484F-9DB8-57C73AE57509}" type="presParOf" srcId="{15921E9C-993E-4AA7-BD5A-32902BE8BCC4}" destId="{AC1FAF0C-7576-464B-9BF5-3CE4CFB06369}" srcOrd="7" destOrd="0" presId="urn:microsoft.com/office/officeart/2005/8/layout/chevron1"/>
    <dgm:cxn modelId="{8AAA8F56-89BA-264B-892F-BD0339742BAF}" type="presParOf" srcId="{15921E9C-993E-4AA7-BD5A-32902BE8BCC4}" destId="{B3D80694-B1DA-4A5C-A1CB-8944D05CD514}" srcOrd="8" destOrd="0" presId="urn:microsoft.com/office/officeart/2005/8/layout/chevron1"/>
    <dgm:cxn modelId="{D4776C80-BE69-DD48-846F-3C7B1F91C015}" type="presParOf" srcId="{15921E9C-993E-4AA7-BD5A-32902BE8BCC4}" destId="{55B3C1A8-96B3-44EB-9DB0-A47366F7F841}" srcOrd="9" destOrd="0" presId="urn:microsoft.com/office/officeart/2005/8/layout/chevron1"/>
    <dgm:cxn modelId="{871E163A-D9D1-7943-88A7-F77DE60A78A9}" type="presParOf" srcId="{15921E9C-993E-4AA7-BD5A-32902BE8BCC4}" destId="{4CEABC0E-66EB-411B-B440-724752C58A36}" srcOrd="10"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367255-E362-4746-BAFF-46AC58D47CDC}">
      <dsp:nvSpPr>
        <dsp:cNvPr id="0" name=""/>
        <dsp:cNvSpPr/>
      </dsp:nvSpPr>
      <dsp:spPr>
        <a:xfrm>
          <a:off x="9264" y="1411848"/>
          <a:ext cx="526111" cy="210444"/>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003" tIns="6668" rIns="6668" bIns="6668" numCol="1" spcCol="1270" anchor="ctr" anchorCtr="0">
          <a:noAutofit/>
        </a:bodyPr>
        <a:lstStyle/>
        <a:p>
          <a:pPr lvl="0" algn="ctr" defTabSz="222250">
            <a:lnSpc>
              <a:spcPct val="90000"/>
            </a:lnSpc>
            <a:spcBef>
              <a:spcPct val="0"/>
            </a:spcBef>
            <a:spcAft>
              <a:spcPct val="35000"/>
            </a:spcAft>
          </a:pPr>
          <a:r>
            <a:rPr lang="en-US" sz="500" kern="1200" dirty="0" smtClean="0"/>
            <a:t>Theory</a:t>
          </a:r>
        </a:p>
      </dsp:txBody>
      <dsp:txXfrm>
        <a:off x="114486" y="1411848"/>
        <a:ext cx="315667" cy="210444"/>
      </dsp:txXfrm>
    </dsp:sp>
    <dsp:sp modelId="{C3E20FA5-13A0-4500-930D-0DC50ACB3D88}">
      <dsp:nvSpPr>
        <dsp:cNvPr id="0" name=""/>
        <dsp:cNvSpPr/>
      </dsp:nvSpPr>
      <dsp:spPr>
        <a:xfrm>
          <a:off x="474914" y="1412050"/>
          <a:ext cx="526111" cy="210444"/>
        </a:xfrm>
        <a:prstGeom prst="chevron">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003" tIns="6668" rIns="6668" bIns="6668" numCol="1" spcCol="1270" anchor="ctr" anchorCtr="0">
          <a:noAutofit/>
        </a:bodyPr>
        <a:lstStyle/>
        <a:p>
          <a:pPr lvl="0" algn="ctr" defTabSz="222250">
            <a:lnSpc>
              <a:spcPct val="90000"/>
            </a:lnSpc>
            <a:spcBef>
              <a:spcPct val="0"/>
            </a:spcBef>
            <a:spcAft>
              <a:spcPct val="35000"/>
            </a:spcAft>
          </a:pPr>
          <a:r>
            <a:rPr lang="en-US" sz="500" kern="1200" dirty="0" smtClean="0"/>
            <a:t>Resources</a:t>
          </a:r>
          <a:endParaRPr lang="en-US" sz="500" kern="1200" dirty="0"/>
        </a:p>
      </dsp:txBody>
      <dsp:txXfrm>
        <a:off x="580136" y="1412050"/>
        <a:ext cx="315667" cy="210444"/>
      </dsp:txXfrm>
    </dsp:sp>
    <dsp:sp modelId="{F11F97F6-2494-4EB6-84F6-66E1C3B5CA3E}">
      <dsp:nvSpPr>
        <dsp:cNvPr id="0" name=""/>
        <dsp:cNvSpPr/>
      </dsp:nvSpPr>
      <dsp:spPr>
        <a:xfrm>
          <a:off x="948415" y="1412050"/>
          <a:ext cx="526111" cy="210444"/>
        </a:xfrm>
        <a:prstGeom prst="chevron">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003" tIns="6668" rIns="6668" bIns="6668" numCol="1" spcCol="1270" anchor="ctr" anchorCtr="0">
          <a:noAutofit/>
        </a:bodyPr>
        <a:lstStyle/>
        <a:p>
          <a:pPr lvl="0" algn="ctr" defTabSz="222250">
            <a:lnSpc>
              <a:spcPct val="90000"/>
            </a:lnSpc>
            <a:spcBef>
              <a:spcPct val="0"/>
            </a:spcBef>
            <a:spcAft>
              <a:spcPct val="35000"/>
            </a:spcAft>
          </a:pPr>
          <a:r>
            <a:rPr lang="en-US" sz="500" kern="1200" dirty="0" smtClean="0"/>
            <a:t>Program Activities</a:t>
          </a:r>
          <a:endParaRPr lang="en-US" sz="500" kern="1200" dirty="0"/>
        </a:p>
      </dsp:txBody>
      <dsp:txXfrm>
        <a:off x="1053637" y="1412050"/>
        <a:ext cx="315667" cy="210444"/>
      </dsp:txXfrm>
    </dsp:sp>
    <dsp:sp modelId="{1BA3BF84-119B-4BE8-973C-B87D49C22B5D}">
      <dsp:nvSpPr>
        <dsp:cNvPr id="0" name=""/>
        <dsp:cNvSpPr/>
      </dsp:nvSpPr>
      <dsp:spPr>
        <a:xfrm>
          <a:off x="1421915" y="1412050"/>
          <a:ext cx="526111" cy="210444"/>
        </a:xfrm>
        <a:prstGeom prst="chevron">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003" tIns="6668" rIns="6668" bIns="6668" numCol="1" spcCol="1270" anchor="ctr" anchorCtr="0">
          <a:noAutofit/>
        </a:bodyPr>
        <a:lstStyle/>
        <a:p>
          <a:pPr lvl="0" algn="ctr" defTabSz="222250">
            <a:lnSpc>
              <a:spcPct val="90000"/>
            </a:lnSpc>
            <a:spcBef>
              <a:spcPct val="0"/>
            </a:spcBef>
            <a:spcAft>
              <a:spcPct val="35000"/>
            </a:spcAft>
          </a:pPr>
          <a:r>
            <a:rPr lang="en-US" sz="500" kern="1200" dirty="0" smtClean="0"/>
            <a:t>Outputs</a:t>
          </a:r>
          <a:endParaRPr lang="en-US" sz="500" kern="1200" dirty="0"/>
        </a:p>
      </dsp:txBody>
      <dsp:txXfrm>
        <a:off x="1527137" y="1412050"/>
        <a:ext cx="315667" cy="210444"/>
      </dsp:txXfrm>
    </dsp:sp>
    <dsp:sp modelId="{B3D80694-B1DA-4A5C-A1CB-8944D05CD514}">
      <dsp:nvSpPr>
        <dsp:cNvPr id="0" name=""/>
        <dsp:cNvSpPr/>
      </dsp:nvSpPr>
      <dsp:spPr>
        <a:xfrm>
          <a:off x="1895416" y="1412050"/>
          <a:ext cx="526111" cy="210444"/>
        </a:xfrm>
        <a:prstGeom prst="chevron">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003" tIns="6668" rIns="6668" bIns="6668" numCol="1" spcCol="1270" anchor="ctr" anchorCtr="0">
          <a:noAutofit/>
        </a:bodyPr>
        <a:lstStyle/>
        <a:p>
          <a:pPr lvl="0" algn="ctr" defTabSz="222250">
            <a:lnSpc>
              <a:spcPct val="90000"/>
            </a:lnSpc>
            <a:spcBef>
              <a:spcPct val="0"/>
            </a:spcBef>
            <a:spcAft>
              <a:spcPct val="35000"/>
            </a:spcAft>
          </a:pPr>
          <a:r>
            <a:rPr lang="en-US" sz="500" kern="1200" dirty="0" smtClean="0"/>
            <a:t>Outcomes</a:t>
          </a:r>
          <a:endParaRPr lang="en-US" sz="500" kern="1200" dirty="0"/>
        </a:p>
      </dsp:txBody>
      <dsp:txXfrm>
        <a:off x="2000638" y="1412050"/>
        <a:ext cx="315667" cy="210444"/>
      </dsp:txXfrm>
    </dsp:sp>
    <dsp:sp modelId="{4CEABC0E-66EB-411B-B440-724752C58A36}">
      <dsp:nvSpPr>
        <dsp:cNvPr id="0" name=""/>
        <dsp:cNvSpPr/>
      </dsp:nvSpPr>
      <dsp:spPr>
        <a:xfrm>
          <a:off x="2368917" y="1412050"/>
          <a:ext cx="526111" cy="210444"/>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003" tIns="6668" rIns="6668" bIns="6668" numCol="1" spcCol="1270" anchor="ctr" anchorCtr="0">
          <a:noAutofit/>
        </a:bodyPr>
        <a:lstStyle/>
        <a:p>
          <a:pPr lvl="0" algn="ctr" defTabSz="222250">
            <a:lnSpc>
              <a:spcPct val="90000"/>
            </a:lnSpc>
            <a:spcBef>
              <a:spcPct val="0"/>
            </a:spcBef>
            <a:spcAft>
              <a:spcPct val="35000"/>
            </a:spcAft>
          </a:pPr>
          <a:r>
            <a:rPr lang="en-US" sz="500" kern="1200" dirty="0" smtClean="0"/>
            <a:t>Impact</a:t>
          </a:r>
          <a:endParaRPr lang="en-US" sz="500" kern="1200" dirty="0"/>
        </a:p>
      </dsp:txBody>
      <dsp:txXfrm>
        <a:off x="2474139" y="1412050"/>
        <a:ext cx="315667" cy="21044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367255-E362-4746-BAFF-46AC58D47CDC}">
      <dsp:nvSpPr>
        <dsp:cNvPr id="0" name=""/>
        <dsp:cNvSpPr/>
      </dsp:nvSpPr>
      <dsp:spPr>
        <a:xfrm>
          <a:off x="17184" y="2782511"/>
          <a:ext cx="1800073" cy="812945"/>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Theory/</a:t>
          </a:r>
          <a:r>
            <a:rPr lang="en-US" sz="2000" kern="1200" dirty="0" err="1" smtClean="0"/>
            <a:t>Assump-tions</a:t>
          </a:r>
          <a:endParaRPr lang="en-US" sz="2000" kern="1200" dirty="0"/>
        </a:p>
      </dsp:txBody>
      <dsp:txXfrm>
        <a:off x="423657" y="2782511"/>
        <a:ext cx="987128" cy="812945"/>
      </dsp:txXfrm>
    </dsp:sp>
    <dsp:sp modelId="{C3E20FA5-13A0-4500-930D-0DC50ACB3D88}">
      <dsp:nvSpPr>
        <dsp:cNvPr id="0" name=""/>
        <dsp:cNvSpPr/>
      </dsp:nvSpPr>
      <dsp:spPr>
        <a:xfrm>
          <a:off x="1695710" y="2782511"/>
          <a:ext cx="2240583" cy="813758"/>
        </a:xfrm>
        <a:prstGeom prst="chevron">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Resources</a:t>
          </a:r>
          <a:endParaRPr lang="en-US" sz="2000" kern="1200" dirty="0"/>
        </a:p>
      </dsp:txBody>
      <dsp:txXfrm>
        <a:off x="2102589" y="2782511"/>
        <a:ext cx="1426825" cy="813758"/>
      </dsp:txXfrm>
    </dsp:sp>
    <dsp:sp modelId="{F11F97F6-2494-4EB6-84F6-66E1C3B5CA3E}">
      <dsp:nvSpPr>
        <dsp:cNvPr id="0" name=""/>
        <dsp:cNvSpPr/>
      </dsp:nvSpPr>
      <dsp:spPr>
        <a:xfrm>
          <a:off x="3830529" y="2756501"/>
          <a:ext cx="2323894" cy="865777"/>
        </a:xfrm>
        <a:prstGeom prst="chevron">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Program Activities</a:t>
          </a:r>
          <a:endParaRPr lang="en-US" sz="2000" kern="1200" dirty="0"/>
        </a:p>
      </dsp:txBody>
      <dsp:txXfrm>
        <a:off x="4263418" y="2756501"/>
        <a:ext cx="1458117" cy="865777"/>
      </dsp:txXfrm>
    </dsp:sp>
    <dsp:sp modelId="{1BA3BF84-119B-4BE8-973C-B87D49C22B5D}">
      <dsp:nvSpPr>
        <dsp:cNvPr id="0" name=""/>
        <dsp:cNvSpPr/>
      </dsp:nvSpPr>
      <dsp:spPr>
        <a:xfrm>
          <a:off x="6048659" y="2776009"/>
          <a:ext cx="1871972" cy="826762"/>
        </a:xfrm>
        <a:prstGeom prst="chevron">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Outputs</a:t>
          </a:r>
          <a:endParaRPr lang="en-US" sz="2000" kern="1200" dirty="0"/>
        </a:p>
      </dsp:txBody>
      <dsp:txXfrm>
        <a:off x="6462040" y="2776009"/>
        <a:ext cx="1045210" cy="826762"/>
      </dsp:txXfrm>
    </dsp:sp>
    <dsp:sp modelId="{B3D80694-B1DA-4A5C-A1CB-8944D05CD514}">
      <dsp:nvSpPr>
        <dsp:cNvPr id="0" name=""/>
        <dsp:cNvSpPr/>
      </dsp:nvSpPr>
      <dsp:spPr>
        <a:xfrm>
          <a:off x="7814866" y="2749999"/>
          <a:ext cx="2122930" cy="878782"/>
        </a:xfrm>
        <a:prstGeom prst="chevron">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Outcomes</a:t>
          </a:r>
          <a:endParaRPr lang="en-US" sz="2000" kern="1200" dirty="0"/>
        </a:p>
      </dsp:txBody>
      <dsp:txXfrm>
        <a:off x="8254257" y="2749999"/>
        <a:ext cx="1244148" cy="878782"/>
      </dsp:txXfrm>
    </dsp:sp>
    <dsp:sp modelId="{4CEABC0E-66EB-411B-B440-724752C58A36}">
      <dsp:nvSpPr>
        <dsp:cNvPr id="0" name=""/>
        <dsp:cNvSpPr/>
      </dsp:nvSpPr>
      <dsp:spPr>
        <a:xfrm>
          <a:off x="9832032" y="2730492"/>
          <a:ext cx="1906737" cy="917796"/>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Impact</a:t>
          </a:r>
          <a:endParaRPr lang="en-US" sz="2000" kern="1200" dirty="0"/>
        </a:p>
      </dsp:txBody>
      <dsp:txXfrm>
        <a:off x="10290930" y="2730492"/>
        <a:ext cx="988941" cy="91779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367255-E362-4746-BAFF-46AC58D47CDC}">
      <dsp:nvSpPr>
        <dsp:cNvPr id="0" name=""/>
        <dsp:cNvSpPr/>
      </dsp:nvSpPr>
      <dsp:spPr>
        <a:xfrm>
          <a:off x="33723" y="2637504"/>
          <a:ext cx="1915015" cy="766006"/>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t>Theory/</a:t>
          </a:r>
        </a:p>
        <a:p>
          <a:pPr lvl="0" algn="ctr" defTabSz="711200">
            <a:lnSpc>
              <a:spcPct val="90000"/>
            </a:lnSpc>
            <a:spcBef>
              <a:spcPct val="0"/>
            </a:spcBef>
            <a:spcAft>
              <a:spcPct val="35000"/>
            </a:spcAft>
          </a:pPr>
          <a:r>
            <a:rPr lang="en-US" sz="1600" kern="1200" dirty="0" smtClean="0"/>
            <a:t>Assumptions</a:t>
          </a:r>
          <a:endParaRPr lang="en-US" sz="1600" kern="1200" dirty="0"/>
        </a:p>
      </dsp:txBody>
      <dsp:txXfrm>
        <a:off x="416726" y="2637504"/>
        <a:ext cx="1149009" cy="766006"/>
      </dsp:txXfrm>
    </dsp:sp>
    <dsp:sp modelId="{C3E20FA5-13A0-4500-930D-0DC50ACB3D88}">
      <dsp:nvSpPr>
        <dsp:cNvPr id="0" name=""/>
        <dsp:cNvSpPr/>
      </dsp:nvSpPr>
      <dsp:spPr>
        <a:xfrm>
          <a:off x="1728662" y="2638239"/>
          <a:ext cx="1915015" cy="766006"/>
        </a:xfrm>
        <a:prstGeom prst="chevron">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25337" rIns="25337" bIns="25337" numCol="1" spcCol="1270" anchor="ctr" anchorCtr="0">
          <a:noAutofit/>
        </a:bodyPr>
        <a:lstStyle/>
        <a:p>
          <a:pPr lvl="0" algn="ctr" defTabSz="844550">
            <a:lnSpc>
              <a:spcPct val="90000"/>
            </a:lnSpc>
            <a:spcBef>
              <a:spcPct val="0"/>
            </a:spcBef>
            <a:spcAft>
              <a:spcPct val="35000"/>
            </a:spcAft>
          </a:pPr>
          <a:r>
            <a:rPr lang="en-US" sz="1900" kern="1200" dirty="0" smtClean="0"/>
            <a:t>Resources</a:t>
          </a:r>
          <a:endParaRPr lang="en-US" sz="1900" kern="1200" dirty="0"/>
        </a:p>
      </dsp:txBody>
      <dsp:txXfrm>
        <a:off x="2111665" y="2638239"/>
        <a:ext cx="1149009" cy="766006"/>
      </dsp:txXfrm>
    </dsp:sp>
    <dsp:sp modelId="{F11F97F6-2494-4EB6-84F6-66E1C3B5CA3E}">
      <dsp:nvSpPr>
        <dsp:cNvPr id="0" name=""/>
        <dsp:cNvSpPr/>
      </dsp:nvSpPr>
      <dsp:spPr>
        <a:xfrm>
          <a:off x="3452176" y="2638239"/>
          <a:ext cx="1915015" cy="766006"/>
        </a:xfrm>
        <a:prstGeom prst="chevron">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25337" rIns="25337" bIns="25337" numCol="1" spcCol="1270" anchor="ctr" anchorCtr="0">
          <a:noAutofit/>
        </a:bodyPr>
        <a:lstStyle/>
        <a:p>
          <a:pPr lvl="0" algn="ctr" defTabSz="844550">
            <a:lnSpc>
              <a:spcPct val="90000"/>
            </a:lnSpc>
            <a:spcBef>
              <a:spcPct val="0"/>
            </a:spcBef>
            <a:spcAft>
              <a:spcPct val="35000"/>
            </a:spcAft>
          </a:pPr>
          <a:r>
            <a:rPr lang="en-US" sz="1900" kern="1200" dirty="0" smtClean="0"/>
            <a:t>Program Activities</a:t>
          </a:r>
          <a:endParaRPr lang="en-US" sz="1900" kern="1200" dirty="0"/>
        </a:p>
      </dsp:txBody>
      <dsp:txXfrm>
        <a:off x="3835179" y="2638239"/>
        <a:ext cx="1149009" cy="766006"/>
      </dsp:txXfrm>
    </dsp:sp>
    <dsp:sp modelId="{1BA3BF84-119B-4BE8-973C-B87D49C22B5D}">
      <dsp:nvSpPr>
        <dsp:cNvPr id="0" name=""/>
        <dsp:cNvSpPr/>
      </dsp:nvSpPr>
      <dsp:spPr>
        <a:xfrm>
          <a:off x="5175690" y="2638239"/>
          <a:ext cx="1915015" cy="766006"/>
        </a:xfrm>
        <a:prstGeom prst="chevron">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25337" rIns="25337" bIns="25337" numCol="1" spcCol="1270" anchor="ctr" anchorCtr="0">
          <a:noAutofit/>
        </a:bodyPr>
        <a:lstStyle/>
        <a:p>
          <a:pPr lvl="0" algn="ctr" defTabSz="844550">
            <a:lnSpc>
              <a:spcPct val="90000"/>
            </a:lnSpc>
            <a:spcBef>
              <a:spcPct val="0"/>
            </a:spcBef>
            <a:spcAft>
              <a:spcPct val="35000"/>
            </a:spcAft>
          </a:pPr>
          <a:r>
            <a:rPr lang="en-US" sz="1900" kern="1200" dirty="0" smtClean="0"/>
            <a:t>Outputs</a:t>
          </a:r>
          <a:endParaRPr lang="en-US" sz="1900" kern="1200" dirty="0"/>
        </a:p>
      </dsp:txBody>
      <dsp:txXfrm>
        <a:off x="5558693" y="2638239"/>
        <a:ext cx="1149009" cy="766006"/>
      </dsp:txXfrm>
    </dsp:sp>
    <dsp:sp modelId="{B3D80694-B1DA-4A5C-A1CB-8944D05CD514}">
      <dsp:nvSpPr>
        <dsp:cNvPr id="0" name=""/>
        <dsp:cNvSpPr/>
      </dsp:nvSpPr>
      <dsp:spPr>
        <a:xfrm>
          <a:off x="6899204" y="2638239"/>
          <a:ext cx="1915015" cy="766006"/>
        </a:xfrm>
        <a:prstGeom prst="chevron">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25337" rIns="25337" bIns="25337" numCol="1" spcCol="1270" anchor="ctr" anchorCtr="0">
          <a:noAutofit/>
        </a:bodyPr>
        <a:lstStyle/>
        <a:p>
          <a:pPr lvl="0" algn="ctr" defTabSz="844550">
            <a:lnSpc>
              <a:spcPct val="90000"/>
            </a:lnSpc>
            <a:spcBef>
              <a:spcPct val="0"/>
            </a:spcBef>
            <a:spcAft>
              <a:spcPct val="35000"/>
            </a:spcAft>
          </a:pPr>
          <a:r>
            <a:rPr lang="en-US" sz="1900" kern="1200" dirty="0" smtClean="0"/>
            <a:t>Outcomes</a:t>
          </a:r>
          <a:endParaRPr lang="en-US" sz="1900" kern="1200" dirty="0"/>
        </a:p>
      </dsp:txBody>
      <dsp:txXfrm>
        <a:off x="7282207" y="2638239"/>
        <a:ext cx="1149009" cy="766006"/>
      </dsp:txXfrm>
    </dsp:sp>
    <dsp:sp modelId="{4CEABC0E-66EB-411B-B440-724752C58A36}">
      <dsp:nvSpPr>
        <dsp:cNvPr id="0" name=""/>
        <dsp:cNvSpPr/>
      </dsp:nvSpPr>
      <dsp:spPr>
        <a:xfrm>
          <a:off x="8622719" y="2638239"/>
          <a:ext cx="1915015" cy="766006"/>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25337" rIns="25337" bIns="25337" numCol="1" spcCol="1270" anchor="ctr" anchorCtr="0">
          <a:noAutofit/>
        </a:bodyPr>
        <a:lstStyle/>
        <a:p>
          <a:pPr lvl="0" algn="ctr" defTabSz="844550">
            <a:lnSpc>
              <a:spcPct val="90000"/>
            </a:lnSpc>
            <a:spcBef>
              <a:spcPct val="0"/>
            </a:spcBef>
            <a:spcAft>
              <a:spcPct val="35000"/>
            </a:spcAft>
          </a:pPr>
          <a:r>
            <a:rPr lang="en-US" sz="1900" kern="1200" dirty="0" smtClean="0"/>
            <a:t>Impact</a:t>
          </a:r>
          <a:endParaRPr lang="en-US" sz="1900" kern="1200" dirty="0"/>
        </a:p>
      </dsp:txBody>
      <dsp:txXfrm>
        <a:off x="9005722" y="2638239"/>
        <a:ext cx="1149009" cy="76600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9A12FF-2423-44C1-844E-8519B522DC2F}">
      <dsp:nvSpPr>
        <dsp:cNvPr id="0" name=""/>
        <dsp:cNvSpPr/>
      </dsp:nvSpPr>
      <dsp:spPr>
        <a:xfrm>
          <a:off x="2412434" y="75544"/>
          <a:ext cx="1696163" cy="7742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smtClean="0"/>
            <a:t>4. Gather and review evidence of student learning. </a:t>
          </a:r>
          <a:endParaRPr lang="en-US" sz="1200" kern="1200" dirty="0"/>
        </a:p>
      </dsp:txBody>
      <dsp:txXfrm>
        <a:off x="2412434" y="75544"/>
        <a:ext cx="1696163" cy="774298"/>
      </dsp:txXfrm>
    </dsp:sp>
    <dsp:sp modelId="{4FBEA9AE-7CBF-4251-AEC0-DA49DBADDEF4}">
      <dsp:nvSpPr>
        <dsp:cNvPr id="0" name=""/>
        <dsp:cNvSpPr/>
      </dsp:nvSpPr>
      <dsp:spPr>
        <a:xfrm>
          <a:off x="313280" y="-235655"/>
          <a:ext cx="3668953" cy="3668953"/>
        </a:xfrm>
        <a:prstGeom prst="circularArrow">
          <a:avLst>
            <a:gd name="adj1" fmla="val 3987"/>
            <a:gd name="adj2" fmla="val 250069"/>
            <a:gd name="adj3" fmla="val 21136537"/>
            <a:gd name="adj4" fmla="val 20083354"/>
            <a:gd name="adj5" fmla="val 4651"/>
          </a:avLst>
        </a:prstGeom>
        <a:solidFill>
          <a:schemeClr val="accent6"/>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A19C86C8-08BA-407C-B39A-8638422E6D27}">
      <dsp:nvSpPr>
        <dsp:cNvPr id="0" name=""/>
        <dsp:cNvSpPr/>
      </dsp:nvSpPr>
      <dsp:spPr>
        <a:xfrm>
          <a:off x="2910445" y="1461536"/>
          <a:ext cx="1802331" cy="7500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smtClean="0"/>
            <a:t>5.  Draw conclusions about student learning achievements </a:t>
          </a:r>
          <a:r>
            <a:rPr lang="en-US" sz="1200" b="1" i="1" kern="1200" smtClean="0"/>
            <a:t>in the aggregate</a:t>
          </a:r>
          <a:endParaRPr lang="en-US" sz="1200" kern="1200" dirty="0"/>
        </a:p>
      </dsp:txBody>
      <dsp:txXfrm>
        <a:off x="2910445" y="1461536"/>
        <a:ext cx="1802331" cy="750093"/>
      </dsp:txXfrm>
    </dsp:sp>
    <dsp:sp modelId="{80EFFD32-C43C-4617-B69F-1B1FDCF2756A}">
      <dsp:nvSpPr>
        <dsp:cNvPr id="0" name=""/>
        <dsp:cNvSpPr/>
      </dsp:nvSpPr>
      <dsp:spPr>
        <a:xfrm>
          <a:off x="301114" y="2106"/>
          <a:ext cx="3668953" cy="3668953"/>
        </a:xfrm>
        <a:prstGeom prst="circularArrow">
          <a:avLst>
            <a:gd name="adj1" fmla="val 3987"/>
            <a:gd name="adj2" fmla="val 250069"/>
            <a:gd name="adj3" fmla="val 2147534"/>
            <a:gd name="adj4" fmla="val 775841"/>
            <a:gd name="adj5" fmla="val 4651"/>
          </a:avLst>
        </a:prstGeom>
        <a:solidFill>
          <a:schemeClr val="accent6"/>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172CE241-FA27-41DB-ABB1-4931D3CC7E31}">
      <dsp:nvSpPr>
        <dsp:cNvPr id="0" name=""/>
        <dsp:cNvSpPr/>
      </dsp:nvSpPr>
      <dsp:spPr>
        <a:xfrm>
          <a:off x="2195143" y="2913012"/>
          <a:ext cx="1556915" cy="7500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smtClean="0"/>
            <a:t>6. Act on the results to improve student achievement of learning goals</a:t>
          </a:r>
          <a:endParaRPr lang="en-US" sz="1200" kern="1200" dirty="0"/>
        </a:p>
      </dsp:txBody>
      <dsp:txXfrm>
        <a:off x="2195143" y="2913012"/>
        <a:ext cx="1556915" cy="750093"/>
      </dsp:txXfrm>
    </dsp:sp>
    <dsp:sp modelId="{F3033932-3BAE-4FF7-A4D3-085042202303}">
      <dsp:nvSpPr>
        <dsp:cNvPr id="0" name=""/>
        <dsp:cNvSpPr/>
      </dsp:nvSpPr>
      <dsp:spPr>
        <a:xfrm>
          <a:off x="609858" y="13044"/>
          <a:ext cx="3668953" cy="3668953"/>
        </a:xfrm>
        <a:prstGeom prst="circularArrow">
          <a:avLst>
            <a:gd name="adj1" fmla="val 3987"/>
            <a:gd name="adj2" fmla="val 250069"/>
            <a:gd name="adj3" fmla="val 5890116"/>
            <a:gd name="adj4" fmla="val 5811567"/>
            <a:gd name="adj5" fmla="val 4651"/>
          </a:avLst>
        </a:prstGeom>
        <a:solidFill>
          <a:schemeClr val="accent5"/>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24E5A824-8DA7-4671-8304-D4C012465C4F}">
      <dsp:nvSpPr>
        <dsp:cNvPr id="0" name=""/>
        <dsp:cNvSpPr/>
      </dsp:nvSpPr>
      <dsp:spPr>
        <a:xfrm>
          <a:off x="678080" y="2917987"/>
          <a:ext cx="1359153" cy="7500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accent5"/>
              </a:solidFill>
            </a:rPr>
            <a:t>1. Establish and make public goals for student learning. </a:t>
          </a:r>
          <a:r>
            <a:rPr lang="en-US" sz="1200" b="0" kern="1200" dirty="0" smtClean="0"/>
            <a:t>E</a:t>
          </a:r>
          <a:r>
            <a:rPr lang="en-US" sz="1200" kern="1200" dirty="0" smtClean="0"/>
            <a:t>xpressed as learning outcomes, criteria and standards.</a:t>
          </a:r>
          <a:endParaRPr lang="en-US" sz="1200" b="1" kern="1200" dirty="0"/>
        </a:p>
      </dsp:txBody>
      <dsp:txXfrm>
        <a:off x="678080" y="2917987"/>
        <a:ext cx="1359153" cy="750093"/>
      </dsp:txXfrm>
    </dsp:sp>
    <dsp:sp modelId="{E0454DAE-629F-49BA-853E-E8341AE1B98D}">
      <dsp:nvSpPr>
        <dsp:cNvPr id="0" name=""/>
        <dsp:cNvSpPr/>
      </dsp:nvSpPr>
      <dsp:spPr>
        <a:xfrm>
          <a:off x="218341" y="-125494"/>
          <a:ext cx="3668953" cy="3668953"/>
        </a:xfrm>
        <a:prstGeom prst="circularArrow">
          <a:avLst>
            <a:gd name="adj1" fmla="val 3987"/>
            <a:gd name="adj2" fmla="val 250069"/>
            <a:gd name="adj3" fmla="val 9665203"/>
            <a:gd name="adj4" fmla="val 8248205"/>
            <a:gd name="adj5" fmla="val 4651"/>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687EB804-4510-4CA4-AFBA-EE5CE3036C8D}">
      <dsp:nvSpPr>
        <dsp:cNvPr id="0" name=""/>
        <dsp:cNvSpPr/>
      </dsp:nvSpPr>
      <dsp:spPr>
        <a:xfrm>
          <a:off x="-397634" y="1461536"/>
          <a:ext cx="1714413" cy="7500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accent5"/>
              </a:solidFill>
            </a:rPr>
            <a:t>2. Determine the evidence</a:t>
          </a:r>
          <a:r>
            <a:rPr lang="en-US" sz="1200" b="1" kern="1200" dirty="0" smtClean="0"/>
            <a:t>. </a:t>
          </a:r>
          <a:r>
            <a:rPr lang="en-US" sz="1200" b="0" kern="1200" dirty="0" smtClean="0"/>
            <a:t>What w</a:t>
          </a:r>
          <a:r>
            <a:rPr lang="en-US" sz="1200" kern="1200" dirty="0" smtClean="0"/>
            <a:t>ork will students do to demonstrate learning?</a:t>
          </a:r>
          <a:endParaRPr lang="en-US" sz="1200" b="1" i="1" kern="1200" dirty="0"/>
        </a:p>
      </dsp:txBody>
      <dsp:txXfrm>
        <a:off x="-397634" y="1461536"/>
        <a:ext cx="1714413" cy="750093"/>
      </dsp:txXfrm>
    </dsp:sp>
    <dsp:sp modelId="{AAAC22F4-179F-41AB-84BA-BE1B9E1F4F90}">
      <dsp:nvSpPr>
        <dsp:cNvPr id="0" name=""/>
        <dsp:cNvSpPr/>
      </dsp:nvSpPr>
      <dsp:spPr>
        <a:xfrm>
          <a:off x="301114" y="2106"/>
          <a:ext cx="3668953" cy="3668953"/>
        </a:xfrm>
        <a:prstGeom prst="circularArrow">
          <a:avLst>
            <a:gd name="adj1" fmla="val 3987"/>
            <a:gd name="adj2" fmla="val 250069"/>
            <a:gd name="adj3" fmla="val 12947534"/>
            <a:gd name="adj4" fmla="val 11575841"/>
            <a:gd name="adj5" fmla="val 4651"/>
          </a:avLst>
        </a:prstGeom>
        <a:solidFill>
          <a:schemeClr val="accent5"/>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D625DE1E-DBBE-4B81-BA18-C63B6D31263D}">
      <dsp:nvSpPr>
        <dsp:cNvPr id="0" name=""/>
        <dsp:cNvSpPr/>
      </dsp:nvSpPr>
      <dsp:spPr>
        <a:xfrm>
          <a:off x="503702" y="10061"/>
          <a:ext cx="1587759" cy="7500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accent5"/>
              </a:solidFill>
            </a:rPr>
            <a:t>3. Provide intentional learning experiences:  </a:t>
          </a:r>
          <a:r>
            <a:rPr lang="en-US" sz="1200" b="0" kern="1200" dirty="0" smtClean="0"/>
            <a:t>C</a:t>
          </a:r>
          <a:r>
            <a:rPr lang="en-US" sz="1200" kern="1200" dirty="0" smtClean="0"/>
            <a:t>urriculum and pedagogy.</a:t>
          </a:r>
          <a:endParaRPr lang="en-US" sz="1200" b="1" kern="1200" dirty="0"/>
        </a:p>
      </dsp:txBody>
      <dsp:txXfrm>
        <a:off x="503702" y="10061"/>
        <a:ext cx="1587759" cy="750093"/>
      </dsp:txXfrm>
    </dsp:sp>
    <dsp:sp modelId="{C90CFFE8-B7B5-4CC7-A1B6-3585F03CCCB7}">
      <dsp:nvSpPr>
        <dsp:cNvPr id="0" name=""/>
        <dsp:cNvSpPr/>
      </dsp:nvSpPr>
      <dsp:spPr>
        <a:xfrm>
          <a:off x="813811" y="-92514"/>
          <a:ext cx="3668953" cy="3668953"/>
        </a:xfrm>
        <a:prstGeom prst="circularArrow">
          <a:avLst>
            <a:gd name="adj1" fmla="val 3987"/>
            <a:gd name="adj2" fmla="val 250069"/>
            <a:gd name="adj3" fmla="val 15464550"/>
            <a:gd name="adj4" fmla="val 15035743"/>
            <a:gd name="adj5" fmla="val 4651"/>
          </a:avLst>
        </a:prstGeom>
        <a:solidFill>
          <a:schemeClr val="accent6"/>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367255-E362-4746-BAFF-46AC58D47CDC}">
      <dsp:nvSpPr>
        <dsp:cNvPr id="0" name=""/>
        <dsp:cNvSpPr/>
      </dsp:nvSpPr>
      <dsp:spPr>
        <a:xfrm>
          <a:off x="14370" y="1828540"/>
          <a:ext cx="816028" cy="326411"/>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003" tIns="6668" rIns="6668" bIns="6668" numCol="1" spcCol="1270" anchor="ctr" anchorCtr="0">
          <a:noAutofit/>
        </a:bodyPr>
        <a:lstStyle/>
        <a:p>
          <a:pPr lvl="0" algn="ctr" defTabSz="222250">
            <a:lnSpc>
              <a:spcPct val="90000"/>
            </a:lnSpc>
            <a:spcBef>
              <a:spcPct val="0"/>
            </a:spcBef>
            <a:spcAft>
              <a:spcPct val="35000"/>
            </a:spcAft>
          </a:pPr>
          <a:r>
            <a:rPr lang="en-US" sz="500" kern="1200" dirty="0" smtClean="0"/>
            <a:t>Theory</a:t>
          </a:r>
        </a:p>
      </dsp:txBody>
      <dsp:txXfrm>
        <a:off x="177576" y="1828540"/>
        <a:ext cx="489617" cy="326411"/>
      </dsp:txXfrm>
    </dsp:sp>
    <dsp:sp modelId="{C3E20FA5-13A0-4500-930D-0DC50ACB3D88}">
      <dsp:nvSpPr>
        <dsp:cNvPr id="0" name=""/>
        <dsp:cNvSpPr/>
      </dsp:nvSpPr>
      <dsp:spPr>
        <a:xfrm>
          <a:off x="736619" y="1828853"/>
          <a:ext cx="816028" cy="326411"/>
        </a:xfrm>
        <a:prstGeom prst="chevron">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US" sz="800" kern="1200" dirty="0" smtClean="0"/>
            <a:t>Resources</a:t>
          </a:r>
          <a:endParaRPr lang="en-US" sz="800" kern="1200" dirty="0"/>
        </a:p>
      </dsp:txBody>
      <dsp:txXfrm>
        <a:off x="899825" y="1828853"/>
        <a:ext cx="489617" cy="326411"/>
      </dsp:txXfrm>
    </dsp:sp>
    <dsp:sp modelId="{F11F97F6-2494-4EB6-84F6-66E1C3B5CA3E}">
      <dsp:nvSpPr>
        <dsp:cNvPr id="0" name=""/>
        <dsp:cNvSpPr/>
      </dsp:nvSpPr>
      <dsp:spPr>
        <a:xfrm>
          <a:off x="1471045" y="1828853"/>
          <a:ext cx="816028" cy="326411"/>
        </a:xfrm>
        <a:prstGeom prst="chevron">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US" sz="800" kern="1200" dirty="0" smtClean="0"/>
            <a:t>Program Activities</a:t>
          </a:r>
          <a:endParaRPr lang="en-US" sz="800" kern="1200" dirty="0"/>
        </a:p>
      </dsp:txBody>
      <dsp:txXfrm>
        <a:off x="1634251" y="1828853"/>
        <a:ext cx="489617" cy="326411"/>
      </dsp:txXfrm>
    </dsp:sp>
    <dsp:sp modelId="{1BA3BF84-119B-4BE8-973C-B87D49C22B5D}">
      <dsp:nvSpPr>
        <dsp:cNvPr id="0" name=""/>
        <dsp:cNvSpPr/>
      </dsp:nvSpPr>
      <dsp:spPr>
        <a:xfrm>
          <a:off x="2205471" y="1828853"/>
          <a:ext cx="816028" cy="326411"/>
        </a:xfrm>
        <a:prstGeom prst="chevron">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US" sz="800" kern="1200" dirty="0" smtClean="0"/>
            <a:t>Outputs</a:t>
          </a:r>
          <a:endParaRPr lang="en-US" sz="800" kern="1200" dirty="0"/>
        </a:p>
      </dsp:txBody>
      <dsp:txXfrm>
        <a:off x="2368677" y="1828853"/>
        <a:ext cx="489617" cy="326411"/>
      </dsp:txXfrm>
    </dsp:sp>
    <dsp:sp modelId="{B3D80694-B1DA-4A5C-A1CB-8944D05CD514}">
      <dsp:nvSpPr>
        <dsp:cNvPr id="0" name=""/>
        <dsp:cNvSpPr/>
      </dsp:nvSpPr>
      <dsp:spPr>
        <a:xfrm>
          <a:off x="2939896" y="1828853"/>
          <a:ext cx="816028" cy="326411"/>
        </a:xfrm>
        <a:prstGeom prst="chevron">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US" sz="800" kern="1200" dirty="0" smtClean="0"/>
            <a:t>Outcomes</a:t>
          </a:r>
          <a:endParaRPr lang="en-US" sz="800" kern="1200" dirty="0"/>
        </a:p>
      </dsp:txBody>
      <dsp:txXfrm>
        <a:off x="3103102" y="1828853"/>
        <a:ext cx="489617" cy="326411"/>
      </dsp:txXfrm>
    </dsp:sp>
    <dsp:sp modelId="{4CEABC0E-66EB-411B-B440-724752C58A36}">
      <dsp:nvSpPr>
        <dsp:cNvPr id="0" name=""/>
        <dsp:cNvSpPr/>
      </dsp:nvSpPr>
      <dsp:spPr>
        <a:xfrm>
          <a:off x="3674322" y="1828853"/>
          <a:ext cx="816028" cy="326411"/>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US" sz="800" kern="1200" dirty="0" smtClean="0"/>
            <a:t>Impact</a:t>
          </a:r>
          <a:endParaRPr lang="en-US" sz="800" kern="1200" dirty="0"/>
        </a:p>
      </dsp:txBody>
      <dsp:txXfrm>
        <a:off x="3837528" y="1828853"/>
        <a:ext cx="489617" cy="326411"/>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367255-E362-4746-BAFF-46AC58D47CDC}">
      <dsp:nvSpPr>
        <dsp:cNvPr id="0" name=""/>
        <dsp:cNvSpPr/>
      </dsp:nvSpPr>
      <dsp:spPr>
        <a:xfrm>
          <a:off x="16549" y="2090612"/>
          <a:ext cx="939783" cy="375913"/>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003" tIns="6668" rIns="6668" bIns="6668" numCol="1" spcCol="1270" anchor="ctr" anchorCtr="0">
          <a:noAutofit/>
        </a:bodyPr>
        <a:lstStyle/>
        <a:p>
          <a:pPr lvl="0" algn="ctr" defTabSz="222250">
            <a:lnSpc>
              <a:spcPct val="90000"/>
            </a:lnSpc>
            <a:spcBef>
              <a:spcPct val="0"/>
            </a:spcBef>
            <a:spcAft>
              <a:spcPct val="35000"/>
            </a:spcAft>
          </a:pPr>
          <a:r>
            <a:rPr lang="en-US" sz="500" kern="1200" dirty="0" smtClean="0"/>
            <a:t>Theory</a:t>
          </a:r>
        </a:p>
      </dsp:txBody>
      <dsp:txXfrm>
        <a:off x="204506" y="2090612"/>
        <a:ext cx="563870" cy="375913"/>
      </dsp:txXfrm>
    </dsp:sp>
    <dsp:sp modelId="{C3E20FA5-13A0-4500-930D-0DC50ACB3D88}">
      <dsp:nvSpPr>
        <dsp:cNvPr id="0" name=""/>
        <dsp:cNvSpPr/>
      </dsp:nvSpPr>
      <dsp:spPr>
        <a:xfrm>
          <a:off x="848331" y="2090973"/>
          <a:ext cx="939783" cy="375913"/>
        </a:xfrm>
        <a:prstGeom prst="chevron">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en-US" sz="900" kern="1200" dirty="0" smtClean="0"/>
            <a:t>Resources</a:t>
          </a:r>
          <a:endParaRPr lang="en-US" sz="900" kern="1200" dirty="0"/>
        </a:p>
      </dsp:txBody>
      <dsp:txXfrm>
        <a:off x="1036288" y="2090973"/>
        <a:ext cx="563870" cy="375913"/>
      </dsp:txXfrm>
    </dsp:sp>
    <dsp:sp modelId="{F11F97F6-2494-4EB6-84F6-66E1C3B5CA3E}">
      <dsp:nvSpPr>
        <dsp:cNvPr id="0" name=""/>
        <dsp:cNvSpPr/>
      </dsp:nvSpPr>
      <dsp:spPr>
        <a:xfrm>
          <a:off x="1694136" y="2090973"/>
          <a:ext cx="939783" cy="375913"/>
        </a:xfrm>
        <a:prstGeom prst="chevron">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en-US" sz="900" kern="1200" dirty="0" smtClean="0"/>
            <a:t>Program Activities</a:t>
          </a:r>
          <a:endParaRPr lang="en-US" sz="900" kern="1200" dirty="0"/>
        </a:p>
      </dsp:txBody>
      <dsp:txXfrm>
        <a:off x="1882093" y="2090973"/>
        <a:ext cx="563870" cy="375913"/>
      </dsp:txXfrm>
    </dsp:sp>
    <dsp:sp modelId="{1BA3BF84-119B-4BE8-973C-B87D49C22B5D}">
      <dsp:nvSpPr>
        <dsp:cNvPr id="0" name=""/>
        <dsp:cNvSpPr/>
      </dsp:nvSpPr>
      <dsp:spPr>
        <a:xfrm>
          <a:off x="2539942" y="2090973"/>
          <a:ext cx="939783" cy="375913"/>
        </a:xfrm>
        <a:prstGeom prst="chevron">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en-US" sz="900" kern="1200" dirty="0" smtClean="0"/>
            <a:t>Outputs</a:t>
          </a:r>
          <a:endParaRPr lang="en-US" sz="900" kern="1200" dirty="0"/>
        </a:p>
      </dsp:txBody>
      <dsp:txXfrm>
        <a:off x="2727899" y="2090973"/>
        <a:ext cx="563870" cy="375913"/>
      </dsp:txXfrm>
    </dsp:sp>
    <dsp:sp modelId="{B3D80694-B1DA-4A5C-A1CB-8944D05CD514}">
      <dsp:nvSpPr>
        <dsp:cNvPr id="0" name=""/>
        <dsp:cNvSpPr/>
      </dsp:nvSpPr>
      <dsp:spPr>
        <a:xfrm>
          <a:off x="3385747" y="2090973"/>
          <a:ext cx="939783" cy="375913"/>
        </a:xfrm>
        <a:prstGeom prst="chevron">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en-US" sz="900" kern="1200" dirty="0" smtClean="0"/>
            <a:t>Outcomes</a:t>
          </a:r>
          <a:endParaRPr lang="en-US" sz="900" kern="1200" dirty="0"/>
        </a:p>
      </dsp:txBody>
      <dsp:txXfrm>
        <a:off x="3573704" y="2090973"/>
        <a:ext cx="563870" cy="375913"/>
      </dsp:txXfrm>
    </dsp:sp>
    <dsp:sp modelId="{4CEABC0E-66EB-411B-B440-724752C58A36}">
      <dsp:nvSpPr>
        <dsp:cNvPr id="0" name=""/>
        <dsp:cNvSpPr/>
      </dsp:nvSpPr>
      <dsp:spPr>
        <a:xfrm>
          <a:off x="4231552" y="2090973"/>
          <a:ext cx="939783" cy="375913"/>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en-US" sz="900" kern="1200" dirty="0" smtClean="0"/>
            <a:t>Impact</a:t>
          </a:r>
          <a:endParaRPr lang="en-US" sz="900" kern="1200" dirty="0"/>
        </a:p>
      </dsp:txBody>
      <dsp:txXfrm>
        <a:off x="4419509" y="2090973"/>
        <a:ext cx="563870" cy="3759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7773D5-C60F-48C3-9397-BBF02341E3B4}">
      <dsp:nvSpPr>
        <dsp:cNvPr id="0" name=""/>
        <dsp:cNvSpPr/>
      </dsp:nvSpPr>
      <dsp:spPr>
        <a:xfrm>
          <a:off x="2053" y="1679559"/>
          <a:ext cx="4379788" cy="2627873"/>
        </a:xfrm>
        <a:prstGeom prst="roundRect">
          <a:avLst>
            <a:gd name="adj" fmla="val 1000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Mandatory Student Success Session at ASCEND Conference </a:t>
          </a:r>
          <a:endParaRPr lang="en-US" sz="3100" kern="1200" dirty="0"/>
        </a:p>
      </dsp:txBody>
      <dsp:txXfrm>
        <a:off x="79021" y="1756527"/>
        <a:ext cx="4225852" cy="2473937"/>
      </dsp:txXfrm>
    </dsp:sp>
    <dsp:sp modelId="{467FEAB9-5332-4AE2-80FC-AC8FB4793662}">
      <dsp:nvSpPr>
        <dsp:cNvPr id="0" name=""/>
        <dsp:cNvSpPr/>
      </dsp:nvSpPr>
      <dsp:spPr>
        <a:xfrm>
          <a:off x="4477310" y="2450402"/>
          <a:ext cx="1613536" cy="1086187"/>
        </a:xfrm>
        <a:prstGeom prst="rightArrow">
          <a:avLst>
            <a:gd name="adj1" fmla="val 60000"/>
            <a:gd name="adj2" fmla="val 50000"/>
          </a:avLst>
        </a:prstGeom>
        <a:solidFill>
          <a:schemeClr val="accent5">
            <a:lumMod val="60000"/>
            <a:lumOff val="4000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US" sz="2500" kern="1200" dirty="0"/>
        </a:p>
      </dsp:txBody>
      <dsp:txXfrm>
        <a:off x="4477310" y="2667639"/>
        <a:ext cx="1287680" cy="651713"/>
      </dsp:txXfrm>
    </dsp:sp>
    <dsp:sp modelId="{B3053EE6-56D8-4E1D-87F5-DFF5119A221C}">
      <dsp:nvSpPr>
        <dsp:cNvPr id="0" name=""/>
        <dsp:cNvSpPr/>
      </dsp:nvSpPr>
      <dsp:spPr>
        <a:xfrm>
          <a:off x="6133758" y="1679559"/>
          <a:ext cx="4379788" cy="2627873"/>
        </a:xfrm>
        <a:prstGeom prst="roundRect">
          <a:avLst>
            <a:gd name="adj" fmla="val 10000"/>
          </a:avLst>
        </a:prstGeom>
        <a:solidFill>
          <a:schemeClr val="accent2">
            <a:hueOff val="-1455363"/>
            <a:satOff val="-83928"/>
            <a:lumOff val="8628"/>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90% of first year students are in good academic standing at conclusion of first semester</a:t>
          </a:r>
        </a:p>
      </dsp:txBody>
      <dsp:txXfrm>
        <a:off x="6210726" y="1756527"/>
        <a:ext cx="4225852" cy="24739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7773D5-C60F-48C3-9397-BBF02341E3B4}">
      <dsp:nvSpPr>
        <dsp:cNvPr id="0" name=""/>
        <dsp:cNvSpPr/>
      </dsp:nvSpPr>
      <dsp:spPr>
        <a:xfrm>
          <a:off x="2053" y="1679559"/>
          <a:ext cx="4379788" cy="2627873"/>
        </a:xfrm>
        <a:prstGeom prst="roundRect">
          <a:avLst>
            <a:gd name="adj" fmla="val 1000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Mandatory Student Success Session at ASCEND Conference </a:t>
          </a:r>
          <a:endParaRPr lang="en-US" sz="3100" kern="1200" dirty="0"/>
        </a:p>
      </dsp:txBody>
      <dsp:txXfrm>
        <a:off x="79021" y="1756527"/>
        <a:ext cx="4225852" cy="2473937"/>
      </dsp:txXfrm>
    </dsp:sp>
    <dsp:sp modelId="{467FEAB9-5332-4AE2-80FC-AC8FB4793662}">
      <dsp:nvSpPr>
        <dsp:cNvPr id="0" name=""/>
        <dsp:cNvSpPr/>
      </dsp:nvSpPr>
      <dsp:spPr>
        <a:xfrm>
          <a:off x="4477310" y="2450402"/>
          <a:ext cx="1613536" cy="1086187"/>
        </a:xfrm>
        <a:prstGeom prst="rightArrow">
          <a:avLst>
            <a:gd name="adj1" fmla="val 60000"/>
            <a:gd name="adj2" fmla="val 50000"/>
          </a:avLst>
        </a:prstGeom>
        <a:solidFill>
          <a:schemeClr val="accent5">
            <a:lumMod val="60000"/>
            <a:lumOff val="4000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US" sz="2500" kern="1200" dirty="0"/>
        </a:p>
      </dsp:txBody>
      <dsp:txXfrm>
        <a:off x="4477310" y="2667639"/>
        <a:ext cx="1287680" cy="651713"/>
      </dsp:txXfrm>
    </dsp:sp>
    <dsp:sp modelId="{B3053EE6-56D8-4E1D-87F5-DFF5119A221C}">
      <dsp:nvSpPr>
        <dsp:cNvPr id="0" name=""/>
        <dsp:cNvSpPr/>
      </dsp:nvSpPr>
      <dsp:spPr>
        <a:xfrm>
          <a:off x="6133758" y="1679559"/>
          <a:ext cx="4379788" cy="2627873"/>
        </a:xfrm>
        <a:prstGeom prst="roundRect">
          <a:avLst>
            <a:gd name="adj" fmla="val 10000"/>
          </a:avLst>
        </a:prstGeom>
        <a:solidFill>
          <a:schemeClr val="accent2">
            <a:hueOff val="-1455363"/>
            <a:satOff val="-83928"/>
            <a:lumOff val="8628"/>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90% of first year students are in good academic standing at conclusion of first semester</a:t>
          </a:r>
        </a:p>
      </dsp:txBody>
      <dsp:txXfrm>
        <a:off x="6210726" y="1756527"/>
        <a:ext cx="4225852" cy="24739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367255-E362-4746-BAFF-46AC58D47CDC}">
      <dsp:nvSpPr>
        <dsp:cNvPr id="0" name=""/>
        <dsp:cNvSpPr/>
      </dsp:nvSpPr>
      <dsp:spPr>
        <a:xfrm>
          <a:off x="17184" y="2782511"/>
          <a:ext cx="1800073" cy="812945"/>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Theory/</a:t>
          </a:r>
          <a:r>
            <a:rPr lang="en-US" sz="2000" kern="1200" dirty="0" err="1" smtClean="0"/>
            <a:t>Assump-tions</a:t>
          </a:r>
          <a:endParaRPr lang="en-US" sz="2000" kern="1200" dirty="0"/>
        </a:p>
      </dsp:txBody>
      <dsp:txXfrm>
        <a:off x="423657" y="2782511"/>
        <a:ext cx="987128" cy="812945"/>
      </dsp:txXfrm>
    </dsp:sp>
    <dsp:sp modelId="{C3E20FA5-13A0-4500-930D-0DC50ACB3D88}">
      <dsp:nvSpPr>
        <dsp:cNvPr id="0" name=""/>
        <dsp:cNvSpPr/>
      </dsp:nvSpPr>
      <dsp:spPr>
        <a:xfrm>
          <a:off x="1695710" y="2782511"/>
          <a:ext cx="2240583" cy="813758"/>
        </a:xfrm>
        <a:prstGeom prst="chevron">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Resources</a:t>
          </a:r>
          <a:endParaRPr lang="en-US" sz="2000" kern="1200" dirty="0"/>
        </a:p>
      </dsp:txBody>
      <dsp:txXfrm>
        <a:off x="2102589" y="2782511"/>
        <a:ext cx="1426825" cy="813758"/>
      </dsp:txXfrm>
    </dsp:sp>
    <dsp:sp modelId="{F11F97F6-2494-4EB6-84F6-66E1C3B5CA3E}">
      <dsp:nvSpPr>
        <dsp:cNvPr id="0" name=""/>
        <dsp:cNvSpPr/>
      </dsp:nvSpPr>
      <dsp:spPr>
        <a:xfrm>
          <a:off x="3830529" y="2756501"/>
          <a:ext cx="2323894" cy="865777"/>
        </a:xfrm>
        <a:prstGeom prst="chevron">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Program Activities</a:t>
          </a:r>
          <a:endParaRPr lang="en-US" sz="2000" kern="1200" dirty="0"/>
        </a:p>
      </dsp:txBody>
      <dsp:txXfrm>
        <a:off x="4263418" y="2756501"/>
        <a:ext cx="1458117" cy="865777"/>
      </dsp:txXfrm>
    </dsp:sp>
    <dsp:sp modelId="{1BA3BF84-119B-4BE8-973C-B87D49C22B5D}">
      <dsp:nvSpPr>
        <dsp:cNvPr id="0" name=""/>
        <dsp:cNvSpPr/>
      </dsp:nvSpPr>
      <dsp:spPr>
        <a:xfrm>
          <a:off x="6048659" y="2776009"/>
          <a:ext cx="1871972" cy="826762"/>
        </a:xfrm>
        <a:prstGeom prst="chevron">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Outputs</a:t>
          </a:r>
          <a:endParaRPr lang="en-US" sz="2000" kern="1200" dirty="0"/>
        </a:p>
      </dsp:txBody>
      <dsp:txXfrm>
        <a:off x="6462040" y="2776009"/>
        <a:ext cx="1045210" cy="826762"/>
      </dsp:txXfrm>
    </dsp:sp>
    <dsp:sp modelId="{B3D80694-B1DA-4A5C-A1CB-8944D05CD514}">
      <dsp:nvSpPr>
        <dsp:cNvPr id="0" name=""/>
        <dsp:cNvSpPr/>
      </dsp:nvSpPr>
      <dsp:spPr>
        <a:xfrm>
          <a:off x="7814866" y="2749999"/>
          <a:ext cx="2122930" cy="878782"/>
        </a:xfrm>
        <a:prstGeom prst="chevron">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Outcomes</a:t>
          </a:r>
          <a:endParaRPr lang="en-US" sz="2000" kern="1200" dirty="0"/>
        </a:p>
      </dsp:txBody>
      <dsp:txXfrm>
        <a:off x="8254257" y="2749999"/>
        <a:ext cx="1244148" cy="878782"/>
      </dsp:txXfrm>
    </dsp:sp>
    <dsp:sp modelId="{4CEABC0E-66EB-411B-B440-724752C58A36}">
      <dsp:nvSpPr>
        <dsp:cNvPr id="0" name=""/>
        <dsp:cNvSpPr/>
      </dsp:nvSpPr>
      <dsp:spPr>
        <a:xfrm>
          <a:off x="9832032" y="2730492"/>
          <a:ext cx="1906737" cy="917796"/>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Impact</a:t>
          </a:r>
          <a:endParaRPr lang="en-US" sz="2000" kern="1200" dirty="0"/>
        </a:p>
      </dsp:txBody>
      <dsp:txXfrm>
        <a:off x="10290930" y="2730492"/>
        <a:ext cx="988941" cy="91779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367255-E362-4746-BAFF-46AC58D47CDC}">
      <dsp:nvSpPr>
        <dsp:cNvPr id="0" name=""/>
        <dsp:cNvSpPr/>
      </dsp:nvSpPr>
      <dsp:spPr>
        <a:xfrm>
          <a:off x="17184" y="2782511"/>
          <a:ext cx="1800073" cy="812945"/>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Theory/</a:t>
          </a:r>
          <a:r>
            <a:rPr lang="en-US" sz="2000" kern="1200" dirty="0" err="1" smtClean="0"/>
            <a:t>Assump-tions</a:t>
          </a:r>
          <a:endParaRPr lang="en-US" sz="2000" kern="1200" dirty="0"/>
        </a:p>
      </dsp:txBody>
      <dsp:txXfrm>
        <a:off x="423657" y="2782511"/>
        <a:ext cx="987128" cy="812945"/>
      </dsp:txXfrm>
    </dsp:sp>
    <dsp:sp modelId="{C3E20FA5-13A0-4500-930D-0DC50ACB3D88}">
      <dsp:nvSpPr>
        <dsp:cNvPr id="0" name=""/>
        <dsp:cNvSpPr/>
      </dsp:nvSpPr>
      <dsp:spPr>
        <a:xfrm>
          <a:off x="1695710" y="2782511"/>
          <a:ext cx="2240583" cy="813758"/>
        </a:xfrm>
        <a:prstGeom prst="chevron">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Resources</a:t>
          </a:r>
          <a:endParaRPr lang="en-US" sz="2000" kern="1200" dirty="0"/>
        </a:p>
      </dsp:txBody>
      <dsp:txXfrm>
        <a:off x="2102589" y="2782511"/>
        <a:ext cx="1426825" cy="813758"/>
      </dsp:txXfrm>
    </dsp:sp>
    <dsp:sp modelId="{F11F97F6-2494-4EB6-84F6-66E1C3B5CA3E}">
      <dsp:nvSpPr>
        <dsp:cNvPr id="0" name=""/>
        <dsp:cNvSpPr/>
      </dsp:nvSpPr>
      <dsp:spPr>
        <a:xfrm>
          <a:off x="3830529" y="2756501"/>
          <a:ext cx="2323894" cy="865777"/>
        </a:xfrm>
        <a:prstGeom prst="chevron">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Program Activities</a:t>
          </a:r>
          <a:endParaRPr lang="en-US" sz="2000" kern="1200" dirty="0"/>
        </a:p>
      </dsp:txBody>
      <dsp:txXfrm>
        <a:off x="4263418" y="2756501"/>
        <a:ext cx="1458117" cy="865777"/>
      </dsp:txXfrm>
    </dsp:sp>
    <dsp:sp modelId="{1BA3BF84-119B-4BE8-973C-B87D49C22B5D}">
      <dsp:nvSpPr>
        <dsp:cNvPr id="0" name=""/>
        <dsp:cNvSpPr/>
      </dsp:nvSpPr>
      <dsp:spPr>
        <a:xfrm>
          <a:off x="6048659" y="2776009"/>
          <a:ext cx="1871972" cy="826762"/>
        </a:xfrm>
        <a:prstGeom prst="chevron">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Outputs</a:t>
          </a:r>
          <a:endParaRPr lang="en-US" sz="2000" kern="1200" dirty="0"/>
        </a:p>
      </dsp:txBody>
      <dsp:txXfrm>
        <a:off x="6462040" y="2776009"/>
        <a:ext cx="1045210" cy="826762"/>
      </dsp:txXfrm>
    </dsp:sp>
    <dsp:sp modelId="{B3D80694-B1DA-4A5C-A1CB-8944D05CD514}">
      <dsp:nvSpPr>
        <dsp:cNvPr id="0" name=""/>
        <dsp:cNvSpPr/>
      </dsp:nvSpPr>
      <dsp:spPr>
        <a:xfrm>
          <a:off x="7814866" y="2749999"/>
          <a:ext cx="2122930" cy="878782"/>
        </a:xfrm>
        <a:prstGeom prst="chevron">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Outcomes</a:t>
          </a:r>
          <a:endParaRPr lang="en-US" sz="2000" kern="1200" dirty="0"/>
        </a:p>
      </dsp:txBody>
      <dsp:txXfrm>
        <a:off x="8254257" y="2749999"/>
        <a:ext cx="1244148" cy="878782"/>
      </dsp:txXfrm>
    </dsp:sp>
    <dsp:sp modelId="{4CEABC0E-66EB-411B-B440-724752C58A36}">
      <dsp:nvSpPr>
        <dsp:cNvPr id="0" name=""/>
        <dsp:cNvSpPr/>
      </dsp:nvSpPr>
      <dsp:spPr>
        <a:xfrm>
          <a:off x="9832032" y="2730492"/>
          <a:ext cx="1906737" cy="917796"/>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Impact</a:t>
          </a:r>
          <a:endParaRPr lang="en-US" sz="2000" kern="1200" dirty="0"/>
        </a:p>
      </dsp:txBody>
      <dsp:txXfrm>
        <a:off x="10290930" y="2730492"/>
        <a:ext cx="988941" cy="91779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367255-E362-4746-BAFF-46AC58D47CDC}">
      <dsp:nvSpPr>
        <dsp:cNvPr id="0" name=""/>
        <dsp:cNvSpPr/>
      </dsp:nvSpPr>
      <dsp:spPr>
        <a:xfrm>
          <a:off x="17184" y="2782511"/>
          <a:ext cx="1800073" cy="812945"/>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Theory/</a:t>
          </a:r>
          <a:r>
            <a:rPr lang="en-US" sz="2000" kern="1200" dirty="0" err="1" smtClean="0"/>
            <a:t>Assump-tions</a:t>
          </a:r>
          <a:endParaRPr lang="en-US" sz="2000" kern="1200" dirty="0"/>
        </a:p>
      </dsp:txBody>
      <dsp:txXfrm>
        <a:off x="423657" y="2782511"/>
        <a:ext cx="987128" cy="812945"/>
      </dsp:txXfrm>
    </dsp:sp>
    <dsp:sp modelId="{C3E20FA5-13A0-4500-930D-0DC50ACB3D88}">
      <dsp:nvSpPr>
        <dsp:cNvPr id="0" name=""/>
        <dsp:cNvSpPr/>
      </dsp:nvSpPr>
      <dsp:spPr>
        <a:xfrm>
          <a:off x="1695710" y="2782511"/>
          <a:ext cx="2240583" cy="813758"/>
        </a:xfrm>
        <a:prstGeom prst="chevron">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Resources</a:t>
          </a:r>
          <a:endParaRPr lang="en-US" sz="2000" kern="1200" dirty="0"/>
        </a:p>
      </dsp:txBody>
      <dsp:txXfrm>
        <a:off x="2102589" y="2782511"/>
        <a:ext cx="1426825" cy="813758"/>
      </dsp:txXfrm>
    </dsp:sp>
    <dsp:sp modelId="{F11F97F6-2494-4EB6-84F6-66E1C3B5CA3E}">
      <dsp:nvSpPr>
        <dsp:cNvPr id="0" name=""/>
        <dsp:cNvSpPr/>
      </dsp:nvSpPr>
      <dsp:spPr>
        <a:xfrm>
          <a:off x="3830529" y="2756501"/>
          <a:ext cx="2323894" cy="865777"/>
        </a:xfrm>
        <a:prstGeom prst="chevron">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Program Activities</a:t>
          </a:r>
          <a:endParaRPr lang="en-US" sz="2000" kern="1200" dirty="0"/>
        </a:p>
      </dsp:txBody>
      <dsp:txXfrm>
        <a:off x="4263418" y="2756501"/>
        <a:ext cx="1458117" cy="865777"/>
      </dsp:txXfrm>
    </dsp:sp>
    <dsp:sp modelId="{1BA3BF84-119B-4BE8-973C-B87D49C22B5D}">
      <dsp:nvSpPr>
        <dsp:cNvPr id="0" name=""/>
        <dsp:cNvSpPr/>
      </dsp:nvSpPr>
      <dsp:spPr>
        <a:xfrm>
          <a:off x="6048659" y="2776009"/>
          <a:ext cx="1871972" cy="826762"/>
        </a:xfrm>
        <a:prstGeom prst="chevron">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Outputs</a:t>
          </a:r>
          <a:endParaRPr lang="en-US" sz="2000" kern="1200" dirty="0"/>
        </a:p>
      </dsp:txBody>
      <dsp:txXfrm>
        <a:off x="6462040" y="2776009"/>
        <a:ext cx="1045210" cy="826762"/>
      </dsp:txXfrm>
    </dsp:sp>
    <dsp:sp modelId="{B3D80694-B1DA-4A5C-A1CB-8944D05CD514}">
      <dsp:nvSpPr>
        <dsp:cNvPr id="0" name=""/>
        <dsp:cNvSpPr/>
      </dsp:nvSpPr>
      <dsp:spPr>
        <a:xfrm>
          <a:off x="7814866" y="2749999"/>
          <a:ext cx="2122930" cy="878782"/>
        </a:xfrm>
        <a:prstGeom prst="chevron">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Outcomes</a:t>
          </a:r>
          <a:endParaRPr lang="en-US" sz="2000" kern="1200" dirty="0"/>
        </a:p>
      </dsp:txBody>
      <dsp:txXfrm>
        <a:off x="8254257" y="2749999"/>
        <a:ext cx="1244148" cy="878782"/>
      </dsp:txXfrm>
    </dsp:sp>
    <dsp:sp modelId="{4CEABC0E-66EB-411B-B440-724752C58A36}">
      <dsp:nvSpPr>
        <dsp:cNvPr id="0" name=""/>
        <dsp:cNvSpPr/>
      </dsp:nvSpPr>
      <dsp:spPr>
        <a:xfrm>
          <a:off x="9832032" y="2730492"/>
          <a:ext cx="1906737" cy="917796"/>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Impact</a:t>
          </a:r>
          <a:endParaRPr lang="en-US" sz="2000" kern="1200" dirty="0"/>
        </a:p>
      </dsp:txBody>
      <dsp:txXfrm>
        <a:off x="10290930" y="2730492"/>
        <a:ext cx="988941" cy="91779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367255-E362-4746-BAFF-46AC58D47CDC}">
      <dsp:nvSpPr>
        <dsp:cNvPr id="0" name=""/>
        <dsp:cNvSpPr/>
      </dsp:nvSpPr>
      <dsp:spPr>
        <a:xfrm>
          <a:off x="17184" y="2782511"/>
          <a:ext cx="1800073" cy="812945"/>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Theory/</a:t>
          </a:r>
          <a:r>
            <a:rPr lang="en-US" sz="2000" kern="1200" dirty="0" err="1" smtClean="0"/>
            <a:t>Assump-tions</a:t>
          </a:r>
          <a:endParaRPr lang="en-US" sz="2000" kern="1200" dirty="0"/>
        </a:p>
      </dsp:txBody>
      <dsp:txXfrm>
        <a:off x="423657" y="2782511"/>
        <a:ext cx="987128" cy="812945"/>
      </dsp:txXfrm>
    </dsp:sp>
    <dsp:sp modelId="{C3E20FA5-13A0-4500-930D-0DC50ACB3D88}">
      <dsp:nvSpPr>
        <dsp:cNvPr id="0" name=""/>
        <dsp:cNvSpPr/>
      </dsp:nvSpPr>
      <dsp:spPr>
        <a:xfrm>
          <a:off x="1695710" y="2782511"/>
          <a:ext cx="2240583" cy="813758"/>
        </a:xfrm>
        <a:prstGeom prst="chevron">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Resources</a:t>
          </a:r>
          <a:endParaRPr lang="en-US" sz="2000" kern="1200" dirty="0"/>
        </a:p>
      </dsp:txBody>
      <dsp:txXfrm>
        <a:off x="2102589" y="2782511"/>
        <a:ext cx="1426825" cy="813758"/>
      </dsp:txXfrm>
    </dsp:sp>
    <dsp:sp modelId="{F11F97F6-2494-4EB6-84F6-66E1C3B5CA3E}">
      <dsp:nvSpPr>
        <dsp:cNvPr id="0" name=""/>
        <dsp:cNvSpPr/>
      </dsp:nvSpPr>
      <dsp:spPr>
        <a:xfrm>
          <a:off x="3830529" y="2756501"/>
          <a:ext cx="2323894" cy="865777"/>
        </a:xfrm>
        <a:prstGeom prst="chevron">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Program Activities</a:t>
          </a:r>
          <a:endParaRPr lang="en-US" sz="2000" kern="1200" dirty="0"/>
        </a:p>
      </dsp:txBody>
      <dsp:txXfrm>
        <a:off x="4263418" y="2756501"/>
        <a:ext cx="1458117" cy="865777"/>
      </dsp:txXfrm>
    </dsp:sp>
    <dsp:sp modelId="{1BA3BF84-119B-4BE8-973C-B87D49C22B5D}">
      <dsp:nvSpPr>
        <dsp:cNvPr id="0" name=""/>
        <dsp:cNvSpPr/>
      </dsp:nvSpPr>
      <dsp:spPr>
        <a:xfrm>
          <a:off x="6048659" y="2776009"/>
          <a:ext cx="1871972" cy="826762"/>
        </a:xfrm>
        <a:prstGeom prst="chevron">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Outputs</a:t>
          </a:r>
          <a:endParaRPr lang="en-US" sz="2000" kern="1200" dirty="0"/>
        </a:p>
      </dsp:txBody>
      <dsp:txXfrm>
        <a:off x="6462040" y="2776009"/>
        <a:ext cx="1045210" cy="826762"/>
      </dsp:txXfrm>
    </dsp:sp>
    <dsp:sp modelId="{B3D80694-B1DA-4A5C-A1CB-8944D05CD514}">
      <dsp:nvSpPr>
        <dsp:cNvPr id="0" name=""/>
        <dsp:cNvSpPr/>
      </dsp:nvSpPr>
      <dsp:spPr>
        <a:xfrm>
          <a:off x="7814866" y="2749999"/>
          <a:ext cx="2122930" cy="878782"/>
        </a:xfrm>
        <a:prstGeom prst="chevron">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Outcomes</a:t>
          </a:r>
          <a:endParaRPr lang="en-US" sz="2000" kern="1200" dirty="0"/>
        </a:p>
      </dsp:txBody>
      <dsp:txXfrm>
        <a:off x="8254257" y="2749999"/>
        <a:ext cx="1244148" cy="878782"/>
      </dsp:txXfrm>
    </dsp:sp>
    <dsp:sp modelId="{4CEABC0E-66EB-411B-B440-724752C58A36}">
      <dsp:nvSpPr>
        <dsp:cNvPr id="0" name=""/>
        <dsp:cNvSpPr/>
      </dsp:nvSpPr>
      <dsp:spPr>
        <a:xfrm>
          <a:off x="9832032" y="2730492"/>
          <a:ext cx="1906737" cy="917796"/>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Impact</a:t>
          </a:r>
          <a:endParaRPr lang="en-US" sz="2000" kern="1200" dirty="0"/>
        </a:p>
      </dsp:txBody>
      <dsp:txXfrm>
        <a:off x="10290930" y="2730492"/>
        <a:ext cx="988941" cy="91779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367255-E362-4746-BAFF-46AC58D47CDC}">
      <dsp:nvSpPr>
        <dsp:cNvPr id="0" name=""/>
        <dsp:cNvSpPr/>
      </dsp:nvSpPr>
      <dsp:spPr>
        <a:xfrm>
          <a:off x="17184" y="2782511"/>
          <a:ext cx="1800073" cy="812945"/>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Theory/</a:t>
          </a:r>
          <a:r>
            <a:rPr lang="en-US" sz="2000" kern="1200" dirty="0" err="1" smtClean="0"/>
            <a:t>Assump-tions</a:t>
          </a:r>
          <a:endParaRPr lang="en-US" sz="2000" kern="1200" dirty="0"/>
        </a:p>
      </dsp:txBody>
      <dsp:txXfrm>
        <a:off x="423657" y="2782511"/>
        <a:ext cx="987128" cy="812945"/>
      </dsp:txXfrm>
    </dsp:sp>
    <dsp:sp modelId="{C3E20FA5-13A0-4500-930D-0DC50ACB3D88}">
      <dsp:nvSpPr>
        <dsp:cNvPr id="0" name=""/>
        <dsp:cNvSpPr/>
      </dsp:nvSpPr>
      <dsp:spPr>
        <a:xfrm>
          <a:off x="1695710" y="2782511"/>
          <a:ext cx="2240583" cy="813758"/>
        </a:xfrm>
        <a:prstGeom prst="chevron">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Resources</a:t>
          </a:r>
          <a:endParaRPr lang="en-US" sz="2000" kern="1200" dirty="0"/>
        </a:p>
      </dsp:txBody>
      <dsp:txXfrm>
        <a:off x="2102589" y="2782511"/>
        <a:ext cx="1426825" cy="813758"/>
      </dsp:txXfrm>
    </dsp:sp>
    <dsp:sp modelId="{F11F97F6-2494-4EB6-84F6-66E1C3B5CA3E}">
      <dsp:nvSpPr>
        <dsp:cNvPr id="0" name=""/>
        <dsp:cNvSpPr/>
      </dsp:nvSpPr>
      <dsp:spPr>
        <a:xfrm>
          <a:off x="3830529" y="2756501"/>
          <a:ext cx="2323894" cy="865777"/>
        </a:xfrm>
        <a:prstGeom prst="chevron">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Program Activities</a:t>
          </a:r>
          <a:endParaRPr lang="en-US" sz="2000" kern="1200" dirty="0"/>
        </a:p>
      </dsp:txBody>
      <dsp:txXfrm>
        <a:off x="4263418" y="2756501"/>
        <a:ext cx="1458117" cy="865777"/>
      </dsp:txXfrm>
    </dsp:sp>
    <dsp:sp modelId="{1BA3BF84-119B-4BE8-973C-B87D49C22B5D}">
      <dsp:nvSpPr>
        <dsp:cNvPr id="0" name=""/>
        <dsp:cNvSpPr/>
      </dsp:nvSpPr>
      <dsp:spPr>
        <a:xfrm>
          <a:off x="6048659" y="2776009"/>
          <a:ext cx="1871972" cy="826762"/>
        </a:xfrm>
        <a:prstGeom prst="chevron">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Outputs</a:t>
          </a:r>
          <a:endParaRPr lang="en-US" sz="2000" kern="1200" dirty="0"/>
        </a:p>
      </dsp:txBody>
      <dsp:txXfrm>
        <a:off x="6462040" y="2776009"/>
        <a:ext cx="1045210" cy="826762"/>
      </dsp:txXfrm>
    </dsp:sp>
    <dsp:sp modelId="{B3D80694-B1DA-4A5C-A1CB-8944D05CD514}">
      <dsp:nvSpPr>
        <dsp:cNvPr id="0" name=""/>
        <dsp:cNvSpPr/>
      </dsp:nvSpPr>
      <dsp:spPr>
        <a:xfrm>
          <a:off x="7814866" y="2749999"/>
          <a:ext cx="2122930" cy="878782"/>
        </a:xfrm>
        <a:prstGeom prst="chevron">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Outcomes</a:t>
          </a:r>
          <a:endParaRPr lang="en-US" sz="2000" kern="1200" dirty="0"/>
        </a:p>
      </dsp:txBody>
      <dsp:txXfrm>
        <a:off x="8254257" y="2749999"/>
        <a:ext cx="1244148" cy="878782"/>
      </dsp:txXfrm>
    </dsp:sp>
    <dsp:sp modelId="{4CEABC0E-66EB-411B-B440-724752C58A36}">
      <dsp:nvSpPr>
        <dsp:cNvPr id="0" name=""/>
        <dsp:cNvSpPr/>
      </dsp:nvSpPr>
      <dsp:spPr>
        <a:xfrm>
          <a:off x="9832032" y="2730492"/>
          <a:ext cx="1906737" cy="917796"/>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Impact</a:t>
          </a:r>
          <a:endParaRPr lang="en-US" sz="2000" kern="1200" dirty="0"/>
        </a:p>
      </dsp:txBody>
      <dsp:txXfrm>
        <a:off x="10290930" y="2730492"/>
        <a:ext cx="988941" cy="91779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367255-E362-4746-BAFF-46AC58D47CDC}">
      <dsp:nvSpPr>
        <dsp:cNvPr id="0" name=""/>
        <dsp:cNvSpPr/>
      </dsp:nvSpPr>
      <dsp:spPr>
        <a:xfrm>
          <a:off x="17184" y="2782511"/>
          <a:ext cx="1800073" cy="812945"/>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Theory/</a:t>
          </a:r>
          <a:r>
            <a:rPr lang="en-US" sz="2000" kern="1200" dirty="0" err="1" smtClean="0"/>
            <a:t>Assump-tions</a:t>
          </a:r>
          <a:endParaRPr lang="en-US" sz="2000" kern="1200" dirty="0"/>
        </a:p>
      </dsp:txBody>
      <dsp:txXfrm>
        <a:off x="423657" y="2782511"/>
        <a:ext cx="987128" cy="812945"/>
      </dsp:txXfrm>
    </dsp:sp>
    <dsp:sp modelId="{C3E20FA5-13A0-4500-930D-0DC50ACB3D88}">
      <dsp:nvSpPr>
        <dsp:cNvPr id="0" name=""/>
        <dsp:cNvSpPr/>
      </dsp:nvSpPr>
      <dsp:spPr>
        <a:xfrm>
          <a:off x="1695710" y="2782511"/>
          <a:ext cx="2240583" cy="813758"/>
        </a:xfrm>
        <a:prstGeom prst="chevron">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Resources</a:t>
          </a:r>
          <a:endParaRPr lang="en-US" sz="2000" kern="1200" dirty="0"/>
        </a:p>
      </dsp:txBody>
      <dsp:txXfrm>
        <a:off x="2102589" y="2782511"/>
        <a:ext cx="1426825" cy="813758"/>
      </dsp:txXfrm>
    </dsp:sp>
    <dsp:sp modelId="{F11F97F6-2494-4EB6-84F6-66E1C3B5CA3E}">
      <dsp:nvSpPr>
        <dsp:cNvPr id="0" name=""/>
        <dsp:cNvSpPr/>
      </dsp:nvSpPr>
      <dsp:spPr>
        <a:xfrm>
          <a:off x="3830529" y="2756501"/>
          <a:ext cx="2323894" cy="865777"/>
        </a:xfrm>
        <a:prstGeom prst="chevron">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Program Activities</a:t>
          </a:r>
          <a:endParaRPr lang="en-US" sz="2000" kern="1200" dirty="0"/>
        </a:p>
      </dsp:txBody>
      <dsp:txXfrm>
        <a:off x="4263418" y="2756501"/>
        <a:ext cx="1458117" cy="865777"/>
      </dsp:txXfrm>
    </dsp:sp>
    <dsp:sp modelId="{1BA3BF84-119B-4BE8-973C-B87D49C22B5D}">
      <dsp:nvSpPr>
        <dsp:cNvPr id="0" name=""/>
        <dsp:cNvSpPr/>
      </dsp:nvSpPr>
      <dsp:spPr>
        <a:xfrm>
          <a:off x="6048659" y="2776009"/>
          <a:ext cx="1871972" cy="826762"/>
        </a:xfrm>
        <a:prstGeom prst="chevron">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Outputs</a:t>
          </a:r>
          <a:endParaRPr lang="en-US" sz="2000" kern="1200" dirty="0"/>
        </a:p>
      </dsp:txBody>
      <dsp:txXfrm>
        <a:off x="6462040" y="2776009"/>
        <a:ext cx="1045210" cy="826762"/>
      </dsp:txXfrm>
    </dsp:sp>
    <dsp:sp modelId="{B3D80694-B1DA-4A5C-A1CB-8944D05CD514}">
      <dsp:nvSpPr>
        <dsp:cNvPr id="0" name=""/>
        <dsp:cNvSpPr/>
      </dsp:nvSpPr>
      <dsp:spPr>
        <a:xfrm>
          <a:off x="7814866" y="2749999"/>
          <a:ext cx="2122930" cy="878782"/>
        </a:xfrm>
        <a:prstGeom prst="chevron">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Outcomes</a:t>
          </a:r>
          <a:endParaRPr lang="en-US" sz="2000" kern="1200" dirty="0"/>
        </a:p>
      </dsp:txBody>
      <dsp:txXfrm>
        <a:off x="8254257" y="2749999"/>
        <a:ext cx="1244148" cy="878782"/>
      </dsp:txXfrm>
    </dsp:sp>
    <dsp:sp modelId="{4CEABC0E-66EB-411B-B440-724752C58A36}">
      <dsp:nvSpPr>
        <dsp:cNvPr id="0" name=""/>
        <dsp:cNvSpPr/>
      </dsp:nvSpPr>
      <dsp:spPr>
        <a:xfrm>
          <a:off x="9832032" y="2730492"/>
          <a:ext cx="1906737" cy="917796"/>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Impact</a:t>
          </a:r>
          <a:endParaRPr lang="en-US" sz="2000" kern="1200" dirty="0"/>
        </a:p>
      </dsp:txBody>
      <dsp:txXfrm>
        <a:off x="10290930" y="2730492"/>
        <a:ext cx="988941" cy="917796"/>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8.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9.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r>
              <a:rPr lang="en-US" dirty="0" smtClean="0"/>
              <a:t>DRAFT</a:t>
            </a:r>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4257BB10-C66D-498A-B443-D036B7EB4D9A}" type="datetimeFigureOut">
              <a:rPr lang="en-US" smtClean="0"/>
              <a:t>6/23/2016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r>
              <a:rPr lang="en-US" dirty="0" smtClean="0"/>
              <a:t>OPRAAS</a:t>
            </a:r>
            <a:endParaRPr lang="en-US" dirty="0"/>
          </a:p>
        </p:txBody>
      </p:sp>
    </p:spTree>
    <p:extLst>
      <p:ext uri="{BB962C8B-B14F-4D97-AF65-F5344CB8AC3E}">
        <p14:creationId xmlns:p14="http://schemas.microsoft.com/office/powerpoint/2010/main" val="5945769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7C894E4-AE6D-4249-AF07-9DD738D291F2}" type="datetimeFigureOut">
              <a:rPr lang="en-US" smtClean="0"/>
              <a:t>6/23/2016</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EE2C5EA-BB74-4C62-A352-143BE1B7C3D4}" type="slidenum">
              <a:rPr lang="en-US" smtClean="0"/>
              <a:t>‹#›</a:t>
            </a:fld>
            <a:endParaRPr lang="en-US"/>
          </a:p>
        </p:txBody>
      </p:sp>
    </p:spTree>
    <p:extLst>
      <p:ext uri="{BB962C8B-B14F-4D97-AF65-F5344CB8AC3E}">
        <p14:creationId xmlns:p14="http://schemas.microsoft.com/office/powerpoint/2010/main" val="2399702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ask how many people have experience with logic models?</a:t>
            </a:r>
          </a:p>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EE2C5EA-BB74-4C62-A352-143BE1B7C3D4}" type="slidenum">
              <a:rPr lang="en-US" smtClean="0"/>
              <a:t>1</a:t>
            </a:fld>
            <a:endParaRPr lang="en-US" dirty="0"/>
          </a:p>
        </p:txBody>
      </p:sp>
    </p:spTree>
    <p:extLst>
      <p:ext uri="{BB962C8B-B14F-4D97-AF65-F5344CB8AC3E}">
        <p14:creationId xmlns:p14="http://schemas.microsoft.com/office/powerpoint/2010/main" val="29837937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E2C5EA-BB74-4C62-A352-143BE1B7C3D4}" type="slidenum">
              <a:rPr lang="en-US" smtClean="0"/>
              <a:t>10</a:t>
            </a:fld>
            <a:endParaRPr lang="en-US"/>
          </a:p>
        </p:txBody>
      </p:sp>
    </p:spTree>
    <p:extLst>
      <p:ext uri="{BB962C8B-B14F-4D97-AF65-F5344CB8AC3E}">
        <p14:creationId xmlns:p14="http://schemas.microsoft.com/office/powerpoint/2010/main" val="15894311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Lots</a:t>
            </a:r>
            <a:r>
              <a:rPr lang="en-US" baseline="0" dirty="0" smtClean="0"/>
              <a:t> of different kinds of logic models but offer here a common structure to work from so that we can all communicate with each other. Share logic models that explain our programs.  Illustrate our paddles -  their shape, who they support, what campus goals they support. </a:t>
            </a:r>
            <a:endParaRPr lang="en-US" dirty="0"/>
          </a:p>
        </p:txBody>
      </p:sp>
      <p:sp>
        <p:nvSpPr>
          <p:cNvPr id="4" name="Slide Number Placeholder 3"/>
          <p:cNvSpPr>
            <a:spLocks noGrp="1"/>
          </p:cNvSpPr>
          <p:nvPr>
            <p:ph type="sldNum" sz="quarter" idx="10"/>
          </p:nvPr>
        </p:nvSpPr>
        <p:spPr/>
        <p:txBody>
          <a:bodyPr/>
          <a:lstStyle/>
          <a:p>
            <a:fld id="{5EE2C5EA-BB74-4C62-A352-143BE1B7C3D4}" type="slidenum">
              <a:rPr lang="en-US" smtClean="0"/>
              <a:t>11</a:t>
            </a:fld>
            <a:endParaRPr lang="en-US"/>
          </a:p>
        </p:txBody>
      </p:sp>
    </p:spTree>
    <p:extLst>
      <p:ext uri="{BB962C8B-B14F-4D97-AF65-F5344CB8AC3E}">
        <p14:creationId xmlns:p14="http://schemas.microsoft.com/office/powerpoint/2010/main" val="19390695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E2C5EA-BB74-4C62-A352-143BE1B7C3D4}" type="slidenum">
              <a:rPr lang="en-US" smtClean="0"/>
              <a:t>12</a:t>
            </a:fld>
            <a:endParaRPr lang="en-US"/>
          </a:p>
        </p:txBody>
      </p:sp>
    </p:spTree>
    <p:extLst>
      <p:ext uri="{BB962C8B-B14F-4D97-AF65-F5344CB8AC3E}">
        <p14:creationId xmlns:p14="http://schemas.microsoft.com/office/powerpoint/2010/main" val="1276288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Lots</a:t>
            </a:r>
            <a:r>
              <a:rPr lang="en-US" baseline="0" dirty="0" smtClean="0"/>
              <a:t> of different kinds of logic models but here a common structure to work from so that we can all communicate. </a:t>
            </a:r>
          </a:p>
          <a:p>
            <a:endParaRPr lang="en-US" baseline="0" dirty="0" smtClean="0"/>
          </a:p>
          <a:p>
            <a:r>
              <a:rPr lang="en-US" baseline="0" dirty="0" smtClean="0"/>
              <a:t>Move between slides and example from summer bridge. </a:t>
            </a:r>
          </a:p>
          <a:p>
            <a:r>
              <a:rPr lang="en-US" baseline="0" dirty="0" smtClean="0"/>
              <a:t>Go through it direction from which might develop it. </a:t>
            </a:r>
          </a:p>
          <a:p>
            <a:r>
              <a:rPr lang="en-US" baseline="0" dirty="0" smtClean="0"/>
              <a:t>Start with the institutional goal or end in mind. </a:t>
            </a:r>
          </a:p>
          <a:p>
            <a:endParaRPr lang="en-US" baseline="0" dirty="0" smtClean="0"/>
          </a:p>
          <a:p>
            <a:r>
              <a:rPr lang="en-US" baseline="0" dirty="0" smtClean="0"/>
              <a:t>Start the end in mind…. Impact. Make BIG. </a:t>
            </a:r>
          </a:p>
          <a:p>
            <a:r>
              <a:rPr lang="en-US" baseline="0" dirty="0" smtClean="0"/>
              <a:t>This is what our programs or paddles are contributing to. It’s the goal toward which the raft is paddling and carrying students. </a:t>
            </a:r>
            <a:endParaRPr lang="en-US" dirty="0" smtClean="0"/>
          </a:p>
          <a:p>
            <a:endParaRPr lang="en-US" dirty="0"/>
          </a:p>
        </p:txBody>
      </p:sp>
      <p:sp>
        <p:nvSpPr>
          <p:cNvPr id="4" name="Slide Number Placeholder 3"/>
          <p:cNvSpPr>
            <a:spLocks noGrp="1"/>
          </p:cNvSpPr>
          <p:nvPr>
            <p:ph type="sldNum" sz="quarter" idx="10"/>
          </p:nvPr>
        </p:nvSpPr>
        <p:spPr/>
        <p:txBody>
          <a:bodyPr/>
          <a:lstStyle/>
          <a:p>
            <a:fld id="{5EE2C5EA-BB74-4C62-A352-143BE1B7C3D4}" type="slidenum">
              <a:rPr lang="en-US" smtClean="0"/>
              <a:t>13</a:t>
            </a:fld>
            <a:endParaRPr lang="en-US"/>
          </a:p>
        </p:txBody>
      </p:sp>
    </p:spTree>
    <p:extLst>
      <p:ext uri="{BB962C8B-B14F-4D97-AF65-F5344CB8AC3E}">
        <p14:creationId xmlns:p14="http://schemas.microsoft.com/office/powerpoint/2010/main" val="14909185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Lots</a:t>
            </a:r>
            <a:r>
              <a:rPr lang="en-US" baseline="0" dirty="0" smtClean="0"/>
              <a:t> of different kinds of logic models but here a common structure to work from so that we can all communicate. </a:t>
            </a:r>
          </a:p>
          <a:p>
            <a:endParaRPr lang="en-US" baseline="0" dirty="0" smtClean="0"/>
          </a:p>
          <a:p>
            <a:r>
              <a:rPr lang="en-US" baseline="0" dirty="0" smtClean="0"/>
              <a:t>Move between slides and example from </a:t>
            </a:r>
            <a:r>
              <a:rPr lang="en-US" baseline="0" smtClean="0"/>
              <a:t>summer bridge. </a:t>
            </a:r>
            <a:endParaRPr lang="en-US" baseline="0" dirty="0" smtClean="0"/>
          </a:p>
          <a:p>
            <a:r>
              <a:rPr lang="en-US" baseline="0" dirty="0" smtClean="0"/>
              <a:t>Start the end in mind…. Impact. Make BIG. </a:t>
            </a:r>
          </a:p>
          <a:p>
            <a:r>
              <a:rPr lang="en-US" baseline="0" dirty="0" smtClean="0"/>
              <a:t>This is what our programs or paddles are contributing to. It’s the goal toward which the raft is paddling and carrying students. </a:t>
            </a:r>
            <a:endParaRPr lang="en-US" dirty="0" smtClean="0"/>
          </a:p>
          <a:p>
            <a:endParaRPr lang="en-US" dirty="0"/>
          </a:p>
        </p:txBody>
      </p:sp>
      <p:sp>
        <p:nvSpPr>
          <p:cNvPr id="4" name="Slide Number Placeholder 3"/>
          <p:cNvSpPr>
            <a:spLocks noGrp="1"/>
          </p:cNvSpPr>
          <p:nvPr>
            <p:ph type="sldNum" sz="quarter" idx="10"/>
          </p:nvPr>
        </p:nvSpPr>
        <p:spPr/>
        <p:txBody>
          <a:bodyPr/>
          <a:lstStyle/>
          <a:p>
            <a:fld id="{5EE2C5EA-BB74-4C62-A352-143BE1B7C3D4}" type="slidenum">
              <a:rPr lang="en-US" smtClean="0"/>
              <a:t>14</a:t>
            </a:fld>
            <a:endParaRPr lang="en-US"/>
          </a:p>
        </p:txBody>
      </p:sp>
    </p:spTree>
    <p:extLst>
      <p:ext uri="{BB962C8B-B14F-4D97-AF65-F5344CB8AC3E}">
        <p14:creationId xmlns:p14="http://schemas.microsoft.com/office/powerpoint/2010/main" val="7605956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Resources - </a:t>
            </a:r>
            <a:r>
              <a:rPr lang="en-US" sz="1200" dirty="0" smtClean="0"/>
              <a:t>[brief, ask to call out… examples.]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5EE2C5EA-BB74-4C62-A352-143BE1B7C3D4}" type="slidenum">
              <a:rPr lang="en-US" smtClean="0"/>
              <a:t>15</a:t>
            </a:fld>
            <a:endParaRPr lang="en-US"/>
          </a:p>
        </p:txBody>
      </p:sp>
    </p:spTree>
    <p:extLst>
      <p:ext uri="{BB962C8B-B14F-4D97-AF65-F5344CB8AC3E}">
        <p14:creationId xmlns:p14="http://schemas.microsoft.com/office/powerpoint/2010/main" val="1279869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5EE2C5EA-BB74-4C62-A352-143BE1B7C3D4}" type="slidenum">
              <a:rPr lang="en-US" smtClean="0"/>
              <a:t>16</a:t>
            </a:fld>
            <a:endParaRPr lang="en-US"/>
          </a:p>
        </p:txBody>
      </p:sp>
    </p:spTree>
    <p:extLst>
      <p:ext uri="{BB962C8B-B14F-4D97-AF65-F5344CB8AC3E}">
        <p14:creationId xmlns:p14="http://schemas.microsoft.com/office/powerpoint/2010/main" val="6240417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OUTPUTS:</a:t>
            </a:r>
          </a:p>
          <a:p>
            <a:r>
              <a:rPr lang="en-US" dirty="0" smtClean="0"/>
              <a:t>Referring</a:t>
            </a:r>
            <a:r>
              <a:rPr lang="en-US" baseline="0" dirty="0" smtClean="0"/>
              <a:t> to the literature we read for today (Whitt 2006, p. 4)</a:t>
            </a:r>
            <a:r>
              <a:rPr lang="is-IS" baseline="0" dirty="0" smtClean="0"/>
              <a:t>… “Offering an array of opportunities for involvement from which students can choose DOES NOT constitute a meaningful student affairs confirbution to student learning.  Students have to USE the resources of the setting in order to realize their benefits.”</a:t>
            </a:r>
          </a:p>
          <a:p>
            <a:endParaRPr lang="is-IS" baseline="0" dirty="0" smtClean="0"/>
          </a:p>
          <a:p>
            <a:r>
              <a:rPr lang="is-IS" baseline="0" dirty="0" smtClean="0"/>
              <a:t>We ask the question: Did the right people participate in the right numbers?</a:t>
            </a:r>
            <a:endParaRPr lang="en-US" dirty="0" smtClean="0"/>
          </a:p>
        </p:txBody>
      </p:sp>
      <p:sp>
        <p:nvSpPr>
          <p:cNvPr id="4" name="Slide Number Placeholder 3"/>
          <p:cNvSpPr>
            <a:spLocks noGrp="1"/>
          </p:cNvSpPr>
          <p:nvPr>
            <p:ph type="sldNum" sz="quarter" idx="10"/>
          </p:nvPr>
        </p:nvSpPr>
        <p:spPr/>
        <p:txBody>
          <a:bodyPr/>
          <a:lstStyle/>
          <a:p>
            <a:fld id="{5EE2C5EA-BB74-4C62-A352-143BE1B7C3D4}" type="slidenum">
              <a:rPr lang="en-US" smtClean="0"/>
              <a:t>17</a:t>
            </a:fld>
            <a:endParaRPr lang="en-US"/>
          </a:p>
        </p:txBody>
      </p:sp>
    </p:spTree>
    <p:extLst>
      <p:ext uri="{BB962C8B-B14F-4D97-AF65-F5344CB8AC3E}">
        <p14:creationId xmlns:p14="http://schemas.microsoft.com/office/powerpoint/2010/main" val="1243158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OUTCOMES:</a:t>
            </a:r>
          </a:p>
          <a:p>
            <a:endParaRPr lang="en-US" dirty="0" smtClean="0"/>
          </a:p>
          <a:p>
            <a:r>
              <a:rPr lang="en-US" dirty="0" smtClean="0"/>
              <a:t>We</a:t>
            </a:r>
            <a:r>
              <a:rPr lang="en-US" baseline="0" dirty="0" smtClean="0"/>
              <a:t> ask the question: Did participants demonstrably learn what was intended?</a:t>
            </a:r>
            <a:endParaRPr lang="en-US" dirty="0" smtClean="0"/>
          </a:p>
        </p:txBody>
      </p:sp>
      <p:sp>
        <p:nvSpPr>
          <p:cNvPr id="4" name="Slide Number Placeholder 3"/>
          <p:cNvSpPr>
            <a:spLocks noGrp="1"/>
          </p:cNvSpPr>
          <p:nvPr>
            <p:ph type="sldNum" sz="quarter" idx="10"/>
          </p:nvPr>
        </p:nvSpPr>
        <p:spPr/>
        <p:txBody>
          <a:bodyPr/>
          <a:lstStyle/>
          <a:p>
            <a:fld id="{5EE2C5EA-BB74-4C62-A352-143BE1B7C3D4}" type="slidenum">
              <a:rPr lang="en-US" smtClean="0"/>
              <a:t>18</a:t>
            </a:fld>
            <a:endParaRPr lang="en-US"/>
          </a:p>
        </p:txBody>
      </p:sp>
    </p:spTree>
    <p:extLst>
      <p:ext uri="{BB962C8B-B14F-4D97-AF65-F5344CB8AC3E}">
        <p14:creationId xmlns:p14="http://schemas.microsoft.com/office/powerpoint/2010/main" val="22727450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Make</a:t>
            </a:r>
            <a:r>
              <a:rPr lang="en-US" baseline="0" dirty="0" smtClean="0"/>
              <a:t> connection between outputs and outcomes and outcomes assessment</a:t>
            </a:r>
          </a:p>
          <a:p>
            <a:r>
              <a:rPr lang="en-US" baseline="0" dirty="0" smtClean="0"/>
              <a:t>Look at summer bridge example of steps 1,2,3 for assessment</a:t>
            </a:r>
            <a:endParaRPr lang="en-US" dirty="0"/>
          </a:p>
        </p:txBody>
      </p:sp>
      <p:sp>
        <p:nvSpPr>
          <p:cNvPr id="4" name="Slide Number Placeholder 3"/>
          <p:cNvSpPr>
            <a:spLocks noGrp="1"/>
          </p:cNvSpPr>
          <p:nvPr>
            <p:ph type="sldNum" sz="quarter" idx="10"/>
          </p:nvPr>
        </p:nvSpPr>
        <p:spPr/>
        <p:txBody>
          <a:bodyPr/>
          <a:lstStyle/>
          <a:p>
            <a:fld id="{5EE2C5EA-BB74-4C62-A352-143BE1B7C3D4}" type="slidenum">
              <a:rPr lang="en-US" smtClean="0"/>
              <a:t>20</a:t>
            </a:fld>
            <a:endParaRPr lang="en-US"/>
          </a:p>
        </p:txBody>
      </p:sp>
    </p:spTree>
    <p:extLst>
      <p:ext uri="{BB962C8B-B14F-4D97-AF65-F5344CB8AC3E}">
        <p14:creationId xmlns:p14="http://schemas.microsoft.com/office/powerpoint/2010/main" val="19345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goal is 20-25 min</a:t>
            </a:r>
            <a:r>
              <a:rPr lang="en-US" baseline="0" dirty="0" smtClean="0"/>
              <a:t> intro to logic model through the assessment cycle</a:t>
            </a:r>
          </a:p>
          <a:p>
            <a:r>
              <a:rPr lang="en-US" baseline="0" dirty="0" smtClean="0"/>
              <a:t>Work on models and reflection questions at tables over lunch (1 hour – with other facilitators)</a:t>
            </a:r>
          </a:p>
          <a:p>
            <a:r>
              <a:rPr lang="en-US" baseline="0" dirty="0" smtClean="0"/>
              <a:t>Debrief experience </a:t>
            </a:r>
          </a:p>
          <a:p>
            <a:r>
              <a:rPr lang="en-US" baseline="0" dirty="0" smtClean="0"/>
              <a:t>Close with resource slide. </a:t>
            </a:r>
          </a:p>
        </p:txBody>
      </p:sp>
      <p:sp>
        <p:nvSpPr>
          <p:cNvPr id="4" name="Slide Number Placeholder 3"/>
          <p:cNvSpPr>
            <a:spLocks noGrp="1"/>
          </p:cNvSpPr>
          <p:nvPr>
            <p:ph type="sldNum" sz="quarter" idx="10"/>
          </p:nvPr>
        </p:nvSpPr>
        <p:spPr/>
        <p:txBody>
          <a:bodyPr/>
          <a:lstStyle/>
          <a:p>
            <a:fld id="{5EE2C5EA-BB74-4C62-A352-143BE1B7C3D4}" type="slidenum">
              <a:rPr lang="en-US" smtClean="0"/>
              <a:t>2</a:t>
            </a:fld>
            <a:endParaRPr lang="en-US" dirty="0"/>
          </a:p>
        </p:txBody>
      </p:sp>
    </p:spTree>
    <p:extLst>
      <p:ext uri="{BB962C8B-B14F-4D97-AF65-F5344CB8AC3E}">
        <p14:creationId xmlns:p14="http://schemas.microsoft.com/office/powerpoint/2010/main" val="35444875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a:t>
            </a:r>
            <a:r>
              <a:rPr lang="en-US" baseline="0" dirty="0" smtClean="0"/>
              <a:t> what do over lunch hour.</a:t>
            </a:r>
          </a:p>
          <a:p>
            <a:endParaRPr lang="en-US" baseline="0" dirty="0" smtClean="0"/>
          </a:p>
          <a:p>
            <a:r>
              <a:rPr lang="en-US" baseline="0" dirty="0" smtClean="0"/>
              <a:t>Highlight working backwards. </a:t>
            </a:r>
            <a:endParaRPr lang="en-US" dirty="0"/>
          </a:p>
        </p:txBody>
      </p:sp>
      <p:sp>
        <p:nvSpPr>
          <p:cNvPr id="4" name="Slide Number Placeholder 3"/>
          <p:cNvSpPr>
            <a:spLocks noGrp="1"/>
          </p:cNvSpPr>
          <p:nvPr>
            <p:ph type="sldNum" sz="quarter" idx="10"/>
          </p:nvPr>
        </p:nvSpPr>
        <p:spPr/>
        <p:txBody>
          <a:bodyPr/>
          <a:lstStyle/>
          <a:p>
            <a:fld id="{5EE2C5EA-BB74-4C62-A352-143BE1B7C3D4}" type="slidenum">
              <a:rPr lang="en-US" smtClean="0"/>
              <a:t>21</a:t>
            </a:fld>
            <a:endParaRPr lang="en-US"/>
          </a:p>
        </p:txBody>
      </p:sp>
    </p:spTree>
    <p:extLst>
      <p:ext uri="{BB962C8B-B14F-4D97-AF65-F5344CB8AC3E}">
        <p14:creationId xmlns:p14="http://schemas.microsoft.com/office/powerpoint/2010/main" val="23702450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Analysis of program effectiveness. If the learning</a:t>
            </a:r>
            <a:r>
              <a:rPr lang="en-US" baseline="0" dirty="0" smtClean="0"/>
              <a:t> outcomes weren’t met, why? If the program isn’t serving the intended students in the intended number can it be serving its intended role? </a:t>
            </a:r>
            <a:endParaRPr lang="en-US" dirty="0"/>
          </a:p>
        </p:txBody>
      </p:sp>
      <p:sp>
        <p:nvSpPr>
          <p:cNvPr id="4" name="Slide Number Placeholder 3"/>
          <p:cNvSpPr>
            <a:spLocks noGrp="1"/>
          </p:cNvSpPr>
          <p:nvPr>
            <p:ph type="sldNum" sz="quarter" idx="10"/>
          </p:nvPr>
        </p:nvSpPr>
        <p:spPr/>
        <p:txBody>
          <a:bodyPr/>
          <a:lstStyle/>
          <a:p>
            <a:fld id="{5EE2C5EA-BB74-4C62-A352-143BE1B7C3D4}" type="slidenum">
              <a:rPr lang="en-US" smtClean="0"/>
              <a:t>23</a:t>
            </a:fld>
            <a:endParaRPr lang="en-US"/>
          </a:p>
        </p:txBody>
      </p:sp>
    </p:spTree>
    <p:extLst>
      <p:ext uri="{BB962C8B-B14F-4D97-AF65-F5344CB8AC3E}">
        <p14:creationId xmlns:p14="http://schemas.microsoft.com/office/powerpoint/2010/main" val="235216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E2C5EA-BB74-4C62-A352-143BE1B7C3D4}" type="slidenum">
              <a:rPr lang="en-US" smtClean="0"/>
              <a:t>3</a:t>
            </a:fld>
            <a:endParaRPr lang="en-US"/>
          </a:p>
        </p:txBody>
      </p:sp>
    </p:spTree>
    <p:extLst>
      <p:ext uri="{BB962C8B-B14F-4D97-AF65-F5344CB8AC3E}">
        <p14:creationId xmlns:p14="http://schemas.microsoft.com/office/powerpoint/2010/main" val="40016434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a:t>
            </a:r>
            <a:r>
              <a:rPr lang="en-US" baseline="0" dirty="0" smtClean="0"/>
              <a:t> we get to logic models want to set the scene a bit…..</a:t>
            </a:r>
            <a:endParaRPr lang="en-US" dirty="0"/>
          </a:p>
        </p:txBody>
      </p:sp>
      <p:sp>
        <p:nvSpPr>
          <p:cNvPr id="4" name="Slide Number Placeholder 3"/>
          <p:cNvSpPr>
            <a:spLocks noGrp="1"/>
          </p:cNvSpPr>
          <p:nvPr>
            <p:ph type="sldNum" sz="quarter" idx="10"/>
          </p:nvPr>
        </p:nvSpPr>
        <p:spPr/>
        <p:txBody>
          <a:bodyPr/>
          <a:lstStyle/>
          <a:p>
            <a:fld id="{5EE2C5EA-BB74-4C62-A352-143BE1B7C3D4}" type="slidenum">
              <a:rPr lang="en-US" smtClean="0"/>
              <a:t>4</a:t>
            </a:fld>
            <a:endParaRPr lang="en-US" dirty="0"/>
          </a:p>
        </p:txBody>
      </p:sp>
    </p:spTree>
    <p:extLst>
      <p:ext uri="{BB962C8B-B14F-4D97-AF65-F5344CB8AC3E}">
        <p14:creationId xmlns:p14="http://schemas.microsoft.com/office/powerpoint/2010/main" val="2865690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baseline="0" dirty="0" smtClean="0"/>
              <a:t>Sometimes we are mistaken to think that this is the logical order</a:t>
            </a:r>
            <a:r>
              <a:rPr lang="is-IS" baseline="0" dirty="0" smtClean="0"/>
              <a:t>….</a:t>
            </a:r>
            <a:endParaRPr lang="en-US" dirty="0"/>
          </a:p>
        </p:txBody>
      </p:sp>
      <p:sp>
        <p:nvSpPr>
          <p:cNvPr id="4" name="Slide Number Placeholder 3"/>
          <p:cNvSpPr>
            <a:spLocks noGrp="1"/>
          </p:cNvSpPr>
          <p:nvPr>
            <p:ph type="sldNum" sz="quarter" idx="10"/>
          </p:nvPr>
        </p:nvSpPr>
        <p:spPr/>
        <p:txBody>
          <a:bodyPr/>
          <a:lstStyle/>
          <a:p>
            <a:fld id="{5EE2C5EA-BB74-4C62-A352-143BE1B7C3D4}" type="slidenum">
              <a:rPr lang="en-US" smtClean="0"/>
              <a:t>5</a:t>
            </a:fld>
            <a:endParaRPr lang="en-US" dirty="0"/>
          </a:p>
        </p:txBody>
      </p:sp>
    </p:spTree>
    <p:extLst>
      <p:ext uri="{BB962C8B-B14F-4D97-AF65-F5344CB8AC3E}">
        <p14:creationId xmlns:p14="http://schemas.microsoft.com/office/powerpoint/2010/main" val="1688374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baseline="0" dirty="0" smtClean="0"/>
              <a:t>Why does this not work?</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Get</a:t>
            </a:r>
            <a:r>
              <a:rPr lang="en-US" baseline="0" dirty="0" smtClean="0"/>
              <a:t> room to talk about why this scenario is not logical. </a:t>
            </a:r>
          </a:p>
          <a:p>
            <a:endParaRPr lang="en-US" baseline="0" dirty="0" smtClean="0"/>
          </a:p>
          <a:p>
            <a:endParaRPr lang="en-US" baseline="0" dirty="0" smtClean="0"/>
          </a:p>
          <a:p>
            <a:r>
              <a:rPr lang="en-US" baseline="0" dirty="0" smtClean="0"/>
              <a:t>This leads to premise 2. </a:t>
            </a:r>
            <a:endParaRPr lang="en-US" dirty="0"/>
          </a:p>
        </p:txBody>
      </p:sp>
      <p:sp>
        <p:nvSpPr>
          <p:cNvPr id="4" name="Slide Number Placeholder 3"/>
          <p:cNvSpPr>
            <a:spLocks noGrp="1"/>
          </p:cNvSpPr>
          <p:nvPr>
            <p:ph type="sldNum" sz="quarter" idx="10"/>
          </p:nvPr>
        </p:nvSpPr>
        <p:spPr/>
        <p:txBody>
          <a:bodyPr/>
          <a:lstStyle/>
          <a:p>
            <a:fld id="{5EE2C5EA-BB74-4C62-A352-143BE1B7C3D4}" type="slidenum">
              <a:rPr lang="en-US" smtClean="0"/>
              <a:t>6</a:t>
            </a:fld>
            <a:endParaRPr lang="en-US" dirty="0"/>
          </a:p>
        </p:txBody>
      </p:sp>
    </p:spTree>
    <p:extLst>
      <p:ext uri="{BB962C8B-B14F-4D97-AF65-F5344CB8AC3E}">
        <p14:creationId xmlns:p14="http://schemas.microsoft.com/office/powerpoint/2010/main" val="9714988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Achievement of an institutional goal requires diverse interventions to address student experience. </a:t>
            </a:r>
          </a:p>
          <a:p>
            <a:pPr lvl="1"/>
            <a:r>
              <a:rPr lang="en-US" dirty="0" smtClean="0"/>
              <a:t>Identify needs of particular populations</a:t>
            </a:r>
          </a:p>
          <a:p>
            <a:pPr lvl="1"/>
            <a:r>
              <a:rPr lang="en-US" dirty="0" smtClean="0"/>
              <a:t>Match interventions</a:t>
            </a:r>
          </a:p>
          <a:p>
            <a:pPr lvl="1"/>
            <a:r>
              <a:rPr lang="en-US" dirty="0" smtClean="0"/>
              <a:t>Recognize that even within populations student experiences are diverse and will need  diversity of support forms. </a:t>
            </a:r>
          </a:p>
          <a:p>
            <a:pPr lvl="1"/>
            <a:r>
              <a:rPr lang="en-US" dirty="0" err="1" smtClean="0"/>
              <a:t>Riciprocally</a:t>
            </a:r>
            <a:r>
              <a:rPr lang="en-US" dirty="0" smtClean="0"/>
              <a:t> --- many factors influence the success of any individual student. </a:t>
            </a:r>
          </a:p>
          <a:p>
            <a:pPr lvl="1"/>
            <a:r>
              <a:rPr lang="en-US" dirty="0" smtClean="0"/>
              <a:t>Maybe have them talk about the many things that influence the success of a single student over the course of a semester. It’s having the right </a:t>
            </a:r>
            <a:r>
              <a:rPr lang="en-US" dirty="0" err="1" smtClean="0"/>
              <a:t>resourceS</a:t>
            </a:r>
            <a:r>
              <a:rPr lang="en-US" dirty="0" smtClean="0"/>
              <a:t> at the right </a:t>
            </a:r>
            <a:r>
              <a:rPr lang="en-US" dirty="0" err="1" smtClean="0"/>
              <a:t>timeS</a:t>
            </a:r>
            <a:r>
              <a:rPr lang="en-US" dirty="0" smtClean="0"/>
              <a:t>……</a:t>
            </a:r>
          </a:p>
        </p:txBody>
      </p:sp>
      <p:sp>
        <p:nvSpPr>
          <p:cNvPr id="4" name="Slide Number Placeholder 3"/>
          <p:cNvSpPr>
            <a:spLocks noGrp="1"/>
          </p:cNvSpPr>
          <p:nvPr>
            <p:ph type="sldNum" sz="quarter" idx="10"/>
          </p:nvPr>
        </p:nvSpPr>
        <p:spPr/>
        <p:txBody>
          <a:bodyPr/>
          <a:lstStyle/>
          <a:p>
            <a:fld id="{5EE2C5EA-BB74-4C62-A352-143BE1B7C3D4}" type="slidenum">
              <a:rPr lang="en-US" smtClean="0"/>
              <a:t>7</a:t>
            </a:fld>
            <a:endParaRPr lang="en-US" dirty="0"/>
          </a:p>
        </p:txBody>
      </p:sp>
    </p:spTree>
    <p:extLst>
      <p:ext uri="{BB962C8B-B14F-4D97-AF65-F5344CB8AC3E}">
        <p14:creationId xmlns:p14="http://schemas.microsoft.com/office/powerpoint/2010/main" val="22011934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brings us to our metaphor of….. Many paddle rowing in the same direction. </a:t>
            </a:r>
          </a:p>
          <a:p>
            <a:r>
              <a:rPr lang="en-US" baseline="0" dirty="0" smtClean="0"/>
              <a:t>Each paddle is a program/intervention/experience helping move students toward the goal of staying at UC  Merced, being in good academic standing, and achieving their goals, including their degrees. </a:t>
            </a:r>
          </a:p>
          <a:p>
            <a:pPr lvl="1"/>
            <a:r>
              <a:rPr lang="en-US" dirty="0" smtClean="0"/>
              <a:t>Each paddle is well designed….. The RIGHT RESOURCES = a well designed intervention or program. = intentional program design </a:t>
            </a:r>
          </a:p>
          <a:p>
            <a:pPr lvl="1"/>
            <a:r>
              <a:rPr lang="en-US" dirty="0" smtClean="0"/>
              <a:t>We</a:t>
            </a:r>
            <a:r>
              <a:rPr lang="en-US" baseline="0" dirty="0" smtClean="0"/>
              <a:t> also want a complementary set of paddles. </a:t>
            </a:r>
          </a:p>
          <a:p>
            <a:pPr lvl="1"/>
            <a:r>
              <a:rPr lang="en-US" baseline="0" dirty="0" smtClean="0"/>
              <a:t>Students benefit from more than one paddle –  i.e. more than one program or intervention or support service that are intentionally designed to support progress toward a common outcome. </a:t>
            </a:r>
          </a:p>
          <a:p>
            <a:pPr lvl="1"/>
            <a:r>
              <a:rPr lang="en-US" baseline="0" dirty="0" smtClean="0"/>
              <a:t>From an institutional perspective also want to make sure that all students are in the boat. I.e. there aren’t students who aren’t benefitting from any paddles. I.e. there are students who don’t have access to or aren’t accessing the right programs/services/interventions. </a:t>
            </a:r>
            <a:endParaRPr lang="en-US" dirty="0" smtClean="0"/>
          </a:p>
          <a:p>
            <a:pPr lvl="1"/>
            <a:r>
              <a:rPr lang="en-US" dirty="0" smtClean="0"/>
              <a:t> So how do we design an effective paddle?</a:t>
            </a:r>
            <a:r>
              <a:rPr lang="en-US" baseline="0" dirty="0" smtClean="0"/>
              <a:t> </a:t>
            </a:r>
            <a:endParaRPr lang="en-US" dirty="0" smtClean="0"/>
          </a:p>
          <a:p>
            <a:pPr lvl="1"/>
            <a:r>
              <a:rPr lang="en-US" dirty="0" smtClean="0"/>
              <a:t>Logic model</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5EE2C5EA-BB74-4C62-A352-143BE1B7C3D4}" type="slidenum">
              <a:rPr lang="en-US" smtClean="0"/>
              <a:t>8</a:t>
            </a:fld>
            <a:endParaRPr lang="en-US" dirty="0"/>
          </a:p>
        </p:txBody>
      </p:sp>
    </p:spTree>
    <p:extLst>
      <p:ext uri="{BB962C8B-B14F-4D97-AF65-F5344CB8AC3E}">
        <p14:creationId xmlns:p14="http://schemas.microsoft.com/office/powerpoint/2010/main" val="2399868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E2C5EA-BB74-4C62-A352-143BE1B7C3D4}" type="slidenum">
              <a:rPr lang="en-US" smtClean="0"/>
              <a:t>9</a:t>
            </a:fld>
            <a:endParaRPr lang="en-US" dirty="0"/>
          </a:p>
        </p:txBody>
      </p:sp>
    </p:spTree>
    <p:extLst>
      <p:ext uri="{BB962C8B-B14F-4D97-AF65-F5344CB8AC3E}">
        <p14:creationId xmlns:p14="http://schemas.microsoft.com/office/powerpoint/2010/main" val="2831853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0DA8C8-9343-4C1C-989C-3518B2C7C019}" type="datetimeFigureOut">
              <a:rPr lang="en-US" smtClean="0"/>
              <a:t>6/23/2016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71F98-2A14-4019-92EF-2E174DCDC780}" type="slidenum">
              <a:rPr lang="en-US" smtClean="0"/>
              <a:t>‹#›</a:t>
            </a:fld>
            <a:endParaRPr lang="en-US"/>
          </a:p>
        </p:txBody>
      </p:sp>
    </p:spTree>
    <p:extLst>
      <p:ext uri="{BB962C8B-B14F-4D97-AF65-F5344CB8AC3E}">
        <p14:creationId xmlns:p14="http://schemas.microsoft.com/office/powerpoint/2010/main" val="919425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0DA8C8-9343-4C1C-989C-3518B2C7C019}" type="datetimeFigureOut">
              <a:rPr lang="en-US" smtClean="0"/>
              <a:t>6/23/2016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71F98-2A14-4019-92EF-2E174DCDC780}" type="slidenum">
              <a:rPr lang="en-US" smtClean="0"/>
              <a:t>‹#›</a:t>
            </a:fld>
            <a:endParaRPr lang="en-US"/>
          </a:p>
        </p:txBody>
      </p:sp>
    </p:spTree>
    <p:extLst>
      <p:ext uri="{BB962C8B-B14F-4D97-AF65-F5344CB8AC3E}">
        <p14:creationId xmlns:p14="http://schemas.microsoft.com/office/powerpoint/2010/main" val="1508143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0DA8C8-9343-4C1C-989C-3518B2C7C019}" type="datetimeFigureOut">
              <a:rPr lang="en-US" smtClean="0"/>
              <a:t>6/23/2016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71F98-2A14-4019-92EF-2E174DCDC780}" type="slidenum">
              <a:rPr lang="en-US" smtClean="0"/>
              <a:t>‹#›</a:t>
            </a:fld>
            <a:endParaRPr lang="en-US"/>
          </a:p>
        </p:txBody>
      </p:sp>
    </p:spTree>
    <p:extLst>
      <p:ext uri="{BB962C8B-B14F-4D97-AF65-F5344CB8AC3E}">
        <p14:creationId xmlns:p14="http://schemas.microsoft.com/office/powerpoint/2010/main" val="614587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0DA8C8-9343-4C1C-989C-3518B2C7C019}" type="datetimeFigureOut">
              <a:rPr lang="en-US" smtClean="0"/>
              <a:t>6/23/2016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71F98-2A14-4019-92EF-2E174DCDC780}" type="slidenum">
              <a:rPr lang="en-US" smtClean="0"/>
              <a:t>‹#›</a:t>
            </a:fld>
            <a:endParaRPr lang="en-US"/>
          </a:p>
        </p:txBody>
      </p:sp>
    </p:spTree>
    <p:extLst>
      <p:ext uri="{BB962C8B-B14F-4D97-AF65-F5344CB8AC3E}">
        <p14:creationId xmlns:p14="http://schemas.microsoft.com/office/powerpoint/2010/main" val="1647235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0DA8C8-9343-4C1C-989C-3518B2C7C019}" type="datetimeFigureOut">
              <a:rPr lang="en-US" smtClean="0"/>
              <a:t>6/23/2016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71F98-2A14-4019-92EF-2E174DCDC780}" type="slidenum">
              <a:rPr lang="en-US" smtClean="0"/>
              <a:t>‹#›</a:t>
            </a:fld>
            <a:endParaRPr lang="en-US"/>
          </a:p>
        </p:txBody>
      </p:sp>
    </p:spTree>
    <p:extLst>
      <p:ext uri="{BB962C8B-B14F-4D97-AF65-F5344CB8AC3E}">
        <p14:creationId xmlns:p14="http://schemas.microsoft.com/office/powerpoint/2010/main" val="1882766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0DA8C8-9343-4C1C-989C-3518B2C7C019}" type="datetimeFigureOut">
              <a:rPr lang="en-US" smtClean="0"/>
              <a:t>6/23/2016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71F98-2A14-4019-92EF-2E174DCDC780}" type="slidenum">
              <a:rPr lang="en-US" smtClean="0"/>
              <a:t>‹#›</a:t>
            </a:fld>
            <a:endParaRPr lang="en-US"/>
          </a:p>
        </p:txBody>
      </p:sp>
    </p:spTree>
    <p:extLst>
      <p:ext uri="{BB962C8B-B14F-4D97-AF65-F5344CB8AC3E}">
        <p14:creationId xmlns:p14="http://schemas.microsoft.com/office/powerpoint/2010/main" val="491917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0DA8C8-9343-4C1C-989C-3518B2C7C019}" type="datetimeFigureOut">
              <a:rPr lang="en-US" smtClean="0"/>
              <a:t>6/23/2016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371F98-2A14-4019-92EF-2E174DCDC780}" type="slidenum">
              <a:rPr lang="en-US" smtClean="0"/>
              <a:t>‹#›</a:t>
            </a:fld>
            <a:endParaRPr lang="en-US"/>
          </a:p>
        </p:txBody>
      </p:sp>
    </p:spTree>
    <p:extLst>
      <p:ext uri="{BB962C8B-B14F-4D97-AF65-F5344CB8AC3E}">
        <p14:creationId xmlns:p14="http://schemas.microsoft.com/office/powerpoint/2010/main" val="1998327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0DA8C8-9343-4C1C-989C-3518B2C7C019}" type="datetimeFigureOut">
              <a:rPr lang="en-US" smtClean="0"/>
              <a:t>6/23/2016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371F98-2A14-4019-92EF-2E174DCDC780}" type="slidenum">
              <a:rPr lang="en-US" smtClean="0"/>
              <a:t>‹#›</a:t>
            </a:fld>
            <a:endParaRPr lang="en-US"/>
          </a:p>
        </p:txBody>
      </p:sp>
    </p:spTree>
    <p:extLst>
      <p:ext uri="{BB962C8B-B14F-4D97-AF65-F5344CB8AC3E}">
        <p14:creationId xmlns:p14="http://schemas.microsoft.com/office/powerpoint/2010/main" val="1393066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0DA8C8-9343-4C1C-989C-3518B2C7C019}" type="datetimeFigureOut">
              <a:rPr lang="en-US" smtClean="0"/>
              <a:t>6/23/2016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371F98-2A14-4019-92EF-2E174DCDC780}" type="slidenum">
              <a:rPr lang="en-US" smtClean="0"/>
              <a:t>‹#›</a:t>
            </a:fld>
            <a:endParaRPr lang="en-US"/>
          </a:p>
        </p:txBody>
      </p:sp>
    </p:spTree>
    <p:extLst>
      <p:ext uri="{BB962C8B-B14F-4D97-AF65-F5344CB8AC3E}">
        <p14:creationId xmlns:p14="http://schemas.microsoft.com/office/powerpoint/2010/main" val="1401458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0DA8C8-9343-4C1C-989C-3518B2C7C019}" type="datetimeFigureOut">
              <a:rPr lang="en-US" smtClean="0"/>
              <a:t>6/23/2016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71F98-2A14-4019-92EF-2E174DCDC780}" type="slidenum">
              <a:rPr lang="en-US" smtClean="0"/>
              <a:t>‹#›</a:t>
            </a:fld>
            <a:endParaRPr lang="en-US"/>
          </a:p>
        </p:txBody>
      </p:sp>
    </p:spTree>
    <p:extLst>
      <p:ext uri="{BB962C8B-B14F-4D97-AF65-F5344CB8AC3E}">
        <p14:creationId xmlns:p14="http://schemas.microsoft.com/office/powerpoint/2010/main" val="712419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0DA8C8-9343-4C1C-989C-3518B2C7C019}" type="datetimeFigureOut">
              <a:rPr lang="en-US" smtClean="0"/>
              <a:t>6/23/2016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71F98-2A14-4019-92EF-2E174DCDC780}" type="slidenum">
              <a:rPr lang="en-US" smtClean="0"/>
              <a:t>‹#›</a:t>
            </a:fld>
            <a:endParaRPr lang="en-US"/>
          </a:p>
        </p:txBody>
      </p:sp>
    </p:spTree>
    <p:extLst>
      <p:ext uri="{BB962C8B-B14F-4D97-AF65-F5344CB8AC3E}">
        <p14:creationId xmlns:p14="http://schemas.microsoft.com/office/powerpoint/2010/main" val="1415305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0DA8C8-9343-4C1C-989C-3518B2C7C019}" type="datetimeFigureOut">
              <a:rPr lang="en-US" smtClean="0"/>
              <a:t>6/23/2016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71F98-2A14-4019-92EF-2E174DCDC780}" type="slidenum">
              <a:rPr lang="en-US" smtClean="0"/>
              <a:t>‹#›</a:t>
            </a:fld>
            <a:endParaRPr lang="en-US"/>
          </a:p>
        </p:txBody>
      </p:sp>
    </p:spTree>
    <p:extLst>
      <p:ext uri="{BB962C8B-B14F-4D97-AF65-F5344CB8AC3E}">
        <p14:creationId xmlns:p14="http://schemas.microsoft.com/office/powerpoint/2010/main" val="1236643432"/>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4.xml"/><Relationship Id="rId1" Type="http://schemas.openxmlformats.org/officeDocument/2006/relationships/slideLayout" Target="../slideLayouts/slideLayout6.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5.xml"/><Relationship Id="rId1" Type="http://schemas.openxmlformats.org/officeDocument/2006/relationships/slideLayout" Target="../slideLayouts/slideLayout6.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6.xml"/><Relationship Id="rId1" Type="http://schemas.openxmlformats.org/officeDocument/2006/relationships/slideLayout" Target="../slideLayouts/slideLayout6.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7.xml"/><Relationship Id="rId1" Type="http://schemas.openxmlformats.org/officeDocument/2006/relationships/slideLayout" Target="../slideLayouts/slideLayout6.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8.xml"/><Relationship Id="rId1" Type="http://schemas.openxmlformats.org/officeDocument/2006/relationships/slideLayout" Target="../slideLayouts/slideLayout6.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diagramData" Target="../diagrams/data12.xml"/><Relationship Id="rId3" Type="http://schemas.openxmlformats.org/officeDocument/2006/relationships/diagramData" Target="../diagrams/data11.xml"/><Relationship Id="rId7" Type="http://schemas.microsoft.com/office/2007/relationships/diagramDrawing" Target="../diagrams/drawing11.xml"/><Relationship Id="rId12" Type="http://schemas.microsoft.com/office/2007/relationships/diagramDrawing" Target="../diagrams/drawing12.xml"/><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diagramColors" Target="../diagrams/colors11.xml"/><Relationship Id="rId11" Type="http://schemas.openxmlformats.org/officeDocument/2006/relationships/diagramColors" Target="../diagrams/colors12.xml"/><Relationship Id="rId5" Type="http://schemas.openxmlformats.org/officeDocument/2006/relationships/diagramQuickStyle" Target="../diagrams/quickStyle11.xml"/><Relationship Id="rId10" Type="http://schemas.openxmlformats.org/officeDocument/2006/relationships/diagramQuickStyle" Target="../diagrams/quickStyle12.xml"/><Relationship Id="rId4" Type="http://schemas.openxmlformats.org/officeDocument/2006/relationships/diagramLayout" Target="../diagrams/layout11.xml"/><Relationship Id="rId9" Type="http://schemas.openxmlformats.org/officeDocument/2006/relationships/diagramLayout" Target="../diagrams/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4.xml.rels><?xml version="1.0" encoding="UTF-8" standalone="yes"?>
<Relationships xmlns="http://schemas.openxmlformats.org/package/2006/relationships"><Relationship Id="rId8" Type="http://schemas.openxmlformats.org/officeDocument/2006/relationships/diagramLayout" Target="../diagrams/layout14.xml"/><Relationship Id="rId3" Type="http://schemas.openxmlformats.org/officeDocument/2006/relationships/hyperlink" Target="mailto:ppaxton@ucmerced.edu" TargetMode="External"/><Relationship Id="rId7" Type="http://schemas.openxmlformats.org/officeDocument/2006/relationships/diagramData" Target="../diagrams/data14.xml"/><Relationship Id="rId2" Type="http://schemas.openxmlformats.org/officeDocument/2006/relationships/hyperlink" Target="mailto:amoffat@ucmerced.edu" TargetMode="External"/><Relationship Id="rId1" Type="http://schemas.openxmlformats.org/officeDocument/2006/relationships/slideLayout" Target="../slideLayouts/slideLayout2.xml"/><Relationship Id="rId6" Type="http://schemas.openxmlformats.org/officeDocument/2006/relationships/hyperlink" Target="mailto:lmartin@ucmerced.edu" TargetMode="External"/><Relationship Id="rId11" Type="http://schemas.microsoft.com/office/2007/relationships/diagramDrawing" Target="../diagrams/drawing14.xml"/><Relationship Id="rId5" Type="http://schemas.openxmlformats.org/officeDocument/2006/relationships/hyperlink" Target="mailto:khublik@ucmerced.edu" TargetMode="External"/><Relationship Id="rId10" Type="http://schemas.openxmlformats.org/officeDocument/2006/relationships/diagramColors" Target="../diagrams/colors14.xml"/><Relationship Id="rId4" Type="http://schemas.openxmlformats.org/officeDocument/2006/relationships/hyperlink" Target="mailto:ctownsend@ucmerced.edu" TargetMode="External"/><Relationship Id="rId9" Type="http://schemas.openxmlformats.org/officeDocument/2006/relationships/diagramQuickStyle" Target="../diagrams/quickStyle1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02904" y="1010848"/>
            <a:ext cx="8642212" cy="2421464"/>
          </a:xfrm>
        </p:spPr>
        <p:txBody>
          <a:bodyPr>
            <a:noAutofit/>
          </a:bodyPr>
          <a:lstStyle/>
          <a:p>
            <a:r>
              <a:rPr lang="en-US" sz="4800" b="1" dirty="0" smtClean="0"/>
              <a:t>Logic </a:t>
            </a:r>
            <a:r>
              <a:rPr lang="en-US" sz="4800" b="1" dirty="0"/>
              <a:t>Modeling: </a:t>
            </a:r>
            <a:r>
              <a:rPr lang="en-US" sz="4800" b="1" dirty="0" smtClean="0"/>
              <a:t>Analyzing </a:t>
            </a:r>
            <a:r>
              <a:rPr lang="en-US" sz="4800" b="1" dirty="0"/>
              <a:t>and </a:t>
            </a:r>
            <a:r>
              <a:rPr lang="en-US" sz="4800" b="1" dirty="0" smtClean="0"/>
              <a:t>Communicating Contributions </a:t>
            </a:r>
            <a:r>
              <a:rPr lang="en-US" sz="4800" b="1" dirty="0"/>
              <a:t>to </a:t>
            </a:r>
            <a:r>
              <a:rPr lang="en-US" sz="4800" b="1" dirty="0" smtClean="0"/>
              <a:t>First Year Student </a:t>
            </a:r>
            <a:r>
              <a:rPr lang="en-US" sz="4800" b="1" dirty="0"/>
              <a:t>S</a:t>
            </a:r>
            <a:r>
              <a:rPr lang="en-US" sz="4800" b="1" dirty="0" smtClean="0"/>
              <a:t>uccess</a:t>
            </a:r>
            <a:endParaRPr lang="en-US" sz="4800" b="1" dirty="0"/>
          </a:p>
        </p:txBody>
      </p:sp>
      <p:sp>
        <p:nvSpPr>
          <p:cNvPr id="4" name="Subtitle 3"/>
          <p:cNvSpPr>
            <a:spLocks noGrp="1"/>
          </p:cNvSpPr>
          <p:nvPr>
            <p:ph type="subTitle" idx="1"/>
          </p:nvPr>
        </p:nvSpPr>
        <p:spPr>
          <a:xfrm>
            <a:off x="980661" y="3799690"/>
            <a:ext cx="10086698" cy="1405467"/>
          </a:xfrm>
        </p:spPr>
        <p:txBody>
          <a:bodyPr>
            <a:noAutofit/>
          </a:bodyPr>
          <a:lstStyle/>
          <a:p>
            <a:pPr algn="ctr"/>
            <a:r>
              <a:rPr lang="en-US" sz="2400" dirty="0" smtClean="0"/>
              <a:t>Laura E. Martin, Director </a:t>
            </a:r>
          </a:p>
          <a:p>
            <a:pPr algn="ctr"/>
            <a:r>
              <a:rPr lang="en-US" sz="2400" dirty="0" smtClean="0"/>
              <a:t>Office of Periodic Review, Assessment, and accreditation Support</a:t>
            </a:r>
          </a:p>
          <a:p>
            <a:pPr algn="ctr"/>
            <a:endParaRPr lang="en-US" sz="1600" dirty="0" smtClean="0"/>
          </a:p>
          <a:p>
            <a:pPr algn="ctr"/>
            <a:r>
              <a:rPr lang="en-US" sz="2400" dirty="0" smtClean="0"/>
              <a:t>Amy Moffat, Assessment Manager                                                               </a:t>
            </a:r>
          </a:p>
          <a:p>
            <a:pPr algn="ctr"/>
            <a:r>
              <a:rPr lang="en-US" sz="2400" dirty="0" smtClean="0"/>
              <a:t>School of Natural </a:t>
            </a:r>
            <a:r>
              <a:rPr lang="en-US" sz="2400" dirty="0" smtClean="0"/>
              <a:t>Sciences</a:t>
            </a:r>
          </a:p>
          <a:p>
            <a:pPr algn="ctr"/>
            <a:endParaRPr lang="en-US" sz="2400" dirty="0" smtClean="0"/>
          </a:p>
        </p:txBody>
      </p:sp>
      <p:graphicFrame>
        <p:nvGraphicFramePr>
          <p:cNvPr id="5" name="Diagram 4"/>
          <p:cNvGraphicFramePr/>
          <p:nvPr>
            <p:extLst>
              <p:ext uri="{D42A27DB-BD31-4B8C-83A1-F6EECF244321}">
                <p14:modId xmlns:p14="http://schemas.microsoft.com/office/powerpoint/2010/main" val="1088589789"/>
              </p:ext>
            </p:extLst>
          </p:nvPr>
        </p:nvGraphicFramePr>
        <p:xfrm>
          <a:off x="8850499" y="-812965"/>
          <a:ext cx="2896443" cy="30345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4092712" y="5990748"/>
            <a:ext cx="3862596" cy="307777"/>
          </a:xfrm>
          <a:prstGeom prst="rect">
            <a:avLst/>
          </a:prstGeom>
          <a:noFill/>
        </p:spPr>
        <p:txBody>
          <a:bodyPr wrap="none" rtlCol="0">
            <a:spAutoFit/>
          </a:bodyPr>
          <a:lstStyle/>
          <a:p>
            <a:r>
              <a:rPr lang="en-US" sz="1400" i="1" dirty="0"/>
              <a:t>First Year Student Success Workshop June 23, </a:t>
            </a:r>
            <a:r>
              <a:rPr lang="en-US" sz="1400" i="1" dirty="0" smtClean="0"/>
              <a:t>2016</a:t>
            </a:r>
            <a:endParaRPr lang="en-US" dirty="0"/>
          </a:p>
        </p:txBody>
      </p:sp>
    </p:spTree>
    <p:extLst>
      <p:ext uri="{BB962C8B-B14F-4D97-AF65-F5344CB8AC3E}">
        <p14:creationId xmlns:p14="http://schemas.microsoft.com/office/powerpoint/2010/main" val="6555693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Logic Model</a:t>
            </a:r>
            <a:endParaRPr lang="en-US" dirty="0"/>
          </a:p>
        </p:txBody>
      </p:sp>
      <p:sp>
        <p:nvSpPr>
          <p:cNvPr id="3" name="Text Placeholder 2"/>
          <p:cNvSpPr>
            <a:spLocks noGrp="1"/>
          </p:cNvSpPr>
          <p:nvPr>
            <p:ph type="body" idx="1"/>
          </p:nvPr>
        </p:nvSpPr>
        <p:spPr/>
        <p:txBody>
          <a:bodyPr/>
          <a:lstStyle/>
          <a:p>
            <a:r>
              <a:rPr lang="en-US" smtClean="0"/>
              <a:t>Designing a Paddle</a:t>
            </a:r>
            <a:endParaRPr lang="en-US" dirty="0"/>
          </a:p>
        </p:txBody>
      </p:sp>
    </p:spTree>
    <p:extLst>
      <p:ext uri="{BB962C8B-B14F-4D97-AF65-F5344CB8AC3E}">
        <p14:creationId xmlns:p14="http://schemas.microsoft.com/office/powerpoint/2010/main" val="39295893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Diagram 23"/>
          <p:cNvGraphicFramePr/>
          <p:nvPr>
            <p:extLst>
              <p:ext uri="{D42A27DB-BD31-4B8C-83A1-F6EECF244321}">
                <p14:modId xmlns:p14="http://schemas.microsoft.com/office/powerpoint/2010/main" val="3665606468"/>
              </p:ext>
            </p:extLst>
          </p:nvPr>
        </p:nvGraphicFramePr>
        <p:xfrm>
          <a:off x="218902" y="0"/>
          <a:ext cx="11740172" cy="63787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218902" y="6171701"/>
            <a:ext cx="11291623" cy="523220"/>
          </a:xfrm>
          <a:prstGeom prst="rect">
            <a:avLst/>
          </a:prstGeom>
          <a:noFill/>
        </p:spPr>
        <p:txBody>
          <a:bodyPr wrap="square" rtlCol="0">
            <a:spAutoFit/>
          </a:bodyPr>
          <a:lstStyle/>
          <a:p>
            <a:r>
              <a:rPr lang="en-US" sz="1400" dirty="0"/>
              <a:t>Using Logic Models to Bring Together Planning, Evaluation, and </a:t>
            </a:r>
            <a:r>
              <a:rPr lang="en-US" sz="1400" dirty="0" smtClean="0"/>
              <a:t>Action Logic </a:t>
            </a:r>
            <a:r>
              <a:rPr lang="en-US" sz="1400" dirty="0"/>
              <a:t>Model Development </a:t>
            </a:r>
            <a:r>
              <a:rPr lang="en-US" sz="1400" dirty="0" smtClean="0"/>
              <a:t>Guide. Kellogg Foundation. 2004. Retrieved from http://www.smartgivers.org/uploads/logicmodelguidepdf.pdf</a:t>
            </a:r>
            <a:endParaRPr lang="en-US" sz="1400" dirty="0"/>
          </a:p>
        </p:txBody>
      </p:sp>
      <p:sp>
        <p:nvSpPr>
          <p:cNvPr id="6" name="TextBox 5"/>
          <p:cNvSpPr txBox="1"/>
          <p:nvPr/>
        </p:nvSpPr>
        <p:spPr>
          <a:xfrm>
            <a:off x="2426357" y="4161471"/>
            <a:ext cx="11375720" cy="584775"/>
          </a:xfrm>
          <a:prstGeom prst="rect">
            <a:avLst/>
          </a:prstGeom>
          <a:noFill/>
        </p:spPr>
        <p:txBody>
          <a:bodyPr wrap="square" rtlCol="0">
            <a:spAutoFit/>
          </a:bodyPr>
          <a:lstStyle/>
          <a:p>
            <a:r>
              <a:rPr lang="en-US" sz="3200" dirty="0" smtClean="0">
                <a:latin typeface="+mj-lt"/>
              </a:rPr>
              <a:t>Logic models are presented, not developed, in this order.  </a:t>
            </a:r>
            <a:endParaRPr lang="en-US" sz="3200" dirty="0">
              <a:latin typeface="+mj-lt"/>
            </a:endParaRPr>
          </a:p>
        </p:txBody>
      </p:sp>
      <p:sp>
        <p:nvSpPr>
          <p:cNvPr id="2" name="Title 1"/>
          <p:cNvSpPr>
            <a:spLocks noGrp="1"/>
          </p:cNvSpPr>
          <p:nvPr>
            <p:ph type="title"/>
          </p:nvPr>
        </p:nvSpPr>
        <p:spPr>
          <a:xfrm>
            <a:off x="388093" y="778759"/>
            <a:ext cx="10515600" cy="1325563"/>
          </a:xfrm>
        </p:spPr>
        <p:txBody>
          <a:bodyPr>
            <a:normAutofit fontScale="90000"/>
          </a:bodyPr>
          <a:lstStyle/>
          <a:p>
            <a:r>
              <a:rPr lang="en-US" dirty="0"/>
              <a:t>Logic Model:  A series of proposals to generate a desired impact. </a:t>
            </a:r>
            <a:br>
              <a:rPr lang="en-US" dirty="0"/>
            </a:br>
            <a:endParaRPr lang="en-US" dirty="0"/>
          </a:p>
        </p:txBody>
      </p:sp>
    </p:spTree>
    <p:extLst>
      <p:ext uri="{BB962C8B-B14F-4D97-AF65-F5344CB8AC3E}">
        <p14:creationId xmlns:p14="http://schemas.microsoft.com/office/powerpoint/2010/main" val="7517362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800" dirty="0" smtClean="0"/>
              <a:t>Many kinds but a single example</a:t>
            </a:r>
            <a:endParaRPr lang="en-US" sz="4800" dirty="0"/>
          </a:p>
        </p:txBody>
      </p:sp>
      <p:sp>
        <p:nvSpPr>
          <p:cNvPr id="5" name="Content Placeholder 4"/>
          <p:cNvSpPr>
            <a:spLocks noGrp="1"/>
          </p:cNvSpPr>
          <p:nvPr>
            <p:ph idx="1"/>
          </p:nvPr>
        </p:nvSpPr>
        <p:spPr/>
        <p:txBody>
          <a:bodyPr>
            <a:normAutofit/>
          </a:bodyPr>
          <a:lstStyle/>
          <a:p>
            <a:pPr marL="0" indent="0">
              <a:buNone/>
            </a:pPr>
            <a:r>
              <a:rPr lang="en-US" sz="3600" dirty="0" smtClean="0"/>
              <a:t>Rationale:  A  consistent campus approach to logic modeling facilitates</a:t>
            </a:r>
          </a:p>
          <a:p>
            <a:pPr lvl="1">
              <a:spcBef>
                <a:spcPts val="1800"/>
              </a:spcBef>
            </a:pPr>
            <a:r>
              <a:rPr lang="en-US" sz="3600" dirty="0"/>
              <a:t>I</a:t>
            </a:r>
            <a:r>
              <a:rPr lang="en-US" sz="3600" dirty="0" smtClean="0"/>
              <a:t>nterpreting each other logic models</a:t>
            </a:r>
          </a:p>
          <a:p>
            <a:pPr lvl="1">
              <a:spcBef>
                <a:spcPts val="1800"/>
              </a:spcBef>
            </a:pPr>
            <a:r>
              <a:rPr lang="en-US" sz="3600" dirty="0" smtClean="0"/>
              <a:t>Linking logic </a:t>
            </a:r>
            <a:r>
              <a:rPr lang="en-US" sz="3600" dirty="0"/>
              <a:t>models to </a:t>
            </a:r>
            <a:r>
              <a:rPr lang="en-US" sz="3600" dirty="0" smtClean="0"/>
              <a:t>assessment</a:t>
            </a:r>
          </a:p>
          <a:p>
            <a:pPr lvl="1">
              <a:spcBef>
                <a:spcPts val="1800"/>
              </a:spcBef>
            </a:pPr>
            <a:r>
              <a:rPr lang="en-US" sz="3600" dirty="0" smtClean="0"/>
              <a:t>Aligning unit efforts in support of a campus goal </a:t>
            </a:r>
            <a:r>
              <a:rPr lang="en-US" sz="3600" dirty="0"/>
              <a:t>like retention</a:t>
            </a:r>
          </a:p>
          <a:p>
            <a:pPr>
              <a:spcBef>
                <a:spcPts val="1800"/>
              </a:spcBef>
            </a:pPr>
            <a:endParaRPr lang="en-US" sz="3600" dirty="0"/>
          </a:p>
        </p:txBody>
      </p:sp>
    </p:spTree>
    <p:extLst>
      <p:ext uri="{BB962C8B-B14F-4D97-AF65-F5344CB8AC3E}">
        <p14:creationId xmlns:p14="http://schemas.microsoft.com/office/powerpoint/2010/main" val="670524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231661558"/>
              </p:ext>
            </p:extLst>
          </p:nvPr>
        </p:nvGraphicFramePr>
        <p:xfrm>
          <a:off x="254790" y="-1102771"/>
          <a:ext cx="11740172" cy="63787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351311" y="222621"/>
            <a:ext cx="10515600" cy="1325563"/>
          </a:xfrm>
        </p:spPr>
        <p:txBody>
          <a:bodyPr/>
          <a:lstStyle/>
          <a:p>
            <a:r>
              <a:rPr lang="en-US" dirty="0" smtClean="0"/>
              <a:t>Some Logic Model Definitions for UCM</a:t>
            </a:r>
            <a:endParaRPr lang="en-US" dirty="0"/>
          </a:p>
        </p:txBody>
      </p:sp>
      <p:sp>
        <p:nvSpPr>
          <p:cNvPr id="5" name="TextBox 4"/>
          <p:cNvSpPr txBox="1"/>
          <p:nvPr/>
        </p:nvSpPr>
        <p:spPr>
          <a:xfrm>
            <a:off x="9879106" y="2625055"/>
            <a:ext cx="2402731" cy="2769989"/>
          </a:xfrm>
          <a:prstGeom prst="rect">
            <a:avLst/>
          </a:prstGeom>
          <a:noFill/>
        </p:spPr>
        <p:txBody>
          <a:bodyPr wrap="square" rtlCol="0">
            <a:spAutoFit/>
          </a:bodyPr>
          <a:lstStyle/>
          <a:p>
            <a:r>
              <a:rPr lang="en-US" sz="2200" b="1" dirty="0" smtClean="0">
                <a:solidFill>
                  <a:schemeClr val="accent2"/>
                </a:solidFill>
              </a:rPr>
              <a:t>1. The </a:t>
            </a:r>
            <a:r>
              <a:rPr lang="en-US" sz="2200" b="1" dirty="0">
                <a:solidFill>
                  <a:schemeClr val="accent2"/>
                </a:solidFill>
              </a:rPr>
              <a:t>fundamental </a:t>
            </a:r>
            <a:r>
              <a:rPr lang="en-US" sz="2200" b="1" dirty="0" smtClean="0">
                <a:solidFill>
                  <a:schemeClr val="accent2"/>
                </a:solidFill>
              </a:rPr>
              <a:t>change </a:t>
            </a:r>
            <a:r>
              <a:rPr lang="en-US" sz="2200" b="1" dirty="0">
                <a:solidFill>
                  <a:schemeClr val="accent2"/>
                </a:solidFill>
              </a:rPr>
              <a:t>occurring </a:t>
            </a:r>
            <a:r>
              <a:rPr lang="en-US" sz="2200" b="1" dirty="0" smtClean="0">
                <a:solidFill>
                  <a:schemeClr val="accent2"/>
                </a:solidFill>
              </a:rPr>
              <a:t>in an organization (i.e. UCM).</a:t>
            </a:r>
          </a:p>
          <a:p>
            <a:endParaRPr lang="en-US" sz="1600" b="1" dirty="0">
              <a:solidFill>
                <a:schemeClr val="accent2"/>
              </a:solidFill>
            </a:endParaRPr>
          </a:p>
          <a:p>
            <a:r>
              <a:rPr lang="en-US" sz="1600" dirty="0" smtClean="0">
                <a:solidFill>
                  <a:schemeClr val="accent2"/>
                </a:solidFill>
              </a:rPr>
              <a:t>E.g. High rate of good academic standing at end of the first semester</a:t>
            </a:r>
            <a:r>
              <a:rPr lang="en-US" sz="1600" dirty="0" smtClean="0"/>
              <a:t>. </a:t>
            </a:r>
            <a:endParaRPr lang="en-US" sz="1600" dirty="0"/>
          </a:p>
        </p:txBody>
      </p:sp>
    </p:spTree>
    <p:extLst>
      <p:ext uri="{BB962C8B-B14F-4D97-AF65-F5344CB8AC3E}">
        <p14:creationId xmlns:p14="http://schemas.microsoft.com/office/powerpoint/2010/main" val="38679051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566351398"/>
              </p:ext>
            </p:extLst>
          </p:nvPr>
        </p:nvGraphicFramePr>
        <p:xfrm>
          <a:off x="265846" y="-1122120"/>
          <a:ext cx="11740172" cy="63787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351311" y="222621"/>
            <a:ext cx="10515600" cy="1325563"/>
          </a:xfrm>
        </p:spPr>
        <p:txBody>
          <a:bodyPr/>
          <a:lstStyle/>
          <a:p>
            <a:r>
              <a:rPr lang="en-US" dirty="0" smtClean="0"/>
              <a:t>Some Logic Model Definitions for UCM</a:t>
            </a:r>
            <a:endParaRPr lang="en-US" dirty="0"/>
          </a:p>
        </p:txBody>
      </p:sp>
      <p:sp>
        <p:nvSpPr>
          <p:cNvPr id="5" name="TextBox 4"/>
          <p:cNvSpPr txBox="1"/>
          <p:nvPr/>
        </p:nvSpPr>
        <p:spPr>
          <a:xfrm>
            <a:off x="10063818" y="2625055"/>
            <a:ext cx="2128181" cy="1600438"/>
          </a:xfrm>
          <a:prstGeom prst="rect">
            <a:avLst/>
          </a:prstGeom>
          <a:noFill/>
        </p:spPr>
        <p:txBody>
          <a:bodyPr wrap="square" rtlCol="0">
            <a:spAutoFit/>
          </a:bodyPr>
          <a:lstStyle/>
          <a:p>
            <a:r>
              <a:rPr lang="en-US" sz="1400" dirty="0" smtClean="0">
                <a:solidFill>
                  <a:schemeClr val="accent2"/>
                </a:solidFill>
              </a:rPr>
              <a:t>1. The </a:t>
            </a:r>
            <a:r>
              <a:rPr lang="en-US" sz="1400" dirty="0">
                <a:solidFill>
                  <a:schemeClr val="accent2"/>
                </a:solidFill>
              </a:rPr>
              <a:t>fundamental </a:t>
            </a:r>
            <a:r>
              <a:rPr lang="en-US" sz="1400" dirty="0" smtClean="0">
                <a:solidFill>
                  <a:schemeClr val="accent2"/>
                </a:solidFill>
              </a:rPr>
              <a:t>change </a:t>
            </a:r>
            <a:r>
              <a:rPr lang="en-US" sz="1400" dirty="0">
                <a:solidFill>
                  <a:schemeClr val="accent2"/>
                </a:solidFill>
              </a:rPr>
              <a:t>occurring </a:t>
            </a:r>
            <a:r>
              <a:rPr lang="en-US" sz="1400" dirty="0" smtClean="0">
                <a:solidFill>
                  <a:schemeClr val="accent2"/>
                </a:solidFill>
              </a:rPr>
              <a:t>in an organization (i.e. UCM).</a:t>
            </a:r>
          </a:p>
          <a:p>
            <a:endParaRPr lang="en-US" sz="1400" dirty="0">
              <a:solidFill>
                <a:schemeClr val="accent2"/>
              </a:solidFill>
            </a:endParaRPr>
          </a:p>
          <a:p>
            <a:r>
              <a:rPr lang="en-US" sz="1400" dirty="0" smtClean="0">
                <a:solidFill>
                  <a:schemeClr val="accent2"/>
                </a:solidFill>
              </a:rPr>
              <a:t>E.g. High rate of good academic standing at end of the first semester</a:t>
            </a:r>
            <a:r>
              <a:rPr lang="en-US" sz="1400" dirty="0" smtClean="0"/>
              <a:t>. </a:t>
            </a:r>
            <a:endParaRPr lang="en-US" sz="1400" dirty="0"/>
          </a:p>
        </p:txBody>
      </p:sp>
      <p:sp>
        <p:nvSpPr>
          <p:cNvPr id="6" name="TextBox 5"/>
          <p:cNvSpPr txBox="1"/>
          <p:nvPr/>
        </p:nvSpPr>
        <p:spPr>
          <a:xfrm>
            <a:off x="265845" y="2625055"/>
            <a:ext cx="3302107" cy="3877985"/>
          </a:xfrm>
          <a:prstGeom prst="rect">
            <a:avLst/>
          </a:prstGeom>
          <a:noFill/>
        </p:spPr>
        <p:txBody>
          <a:bodyPr wrap="square" rtlCol="0">
            <a:spAutoFit/>
          </a:bodyPr>
          <a:lstStyle/>
          <a:p>
            <a:pPr>
              <a:spcAft>
                <a:spcPts val="1200"/>
              </a:spcAft>
            </a:pPr>
            <a:r>
              <a:rPr lang="en-US" sz="2200" b="1" dirty="0" smtClean="0">
                <a:solidFill>
                  <a:schemeClr val="accent2"/>
                </a:solidFill>
              </a:rPr>
              <a:t>2. Theoretical ideas, local context, and or operating principles that underpin the program/intervention. </a:t>
            </a:r>
            <a:endParaRPr lang="en-US" sz="2200" b="1" dirty="0">
              <a:solidFill>
                <a:schemeClr val="accent2"/>
              </a:solidFill>
            </a:endParaRPr>
          </a:p>
          <a:p>
            <a:pPr marL="285750" indent="-285750">
              <a:spcAft>
                <a:spcPts val="1200"/>
              </a:spcAft>
              <a:buFont typeface="Arial" panose="020B0604020202020204" pitchFamily="34" charset="0"/>
              <a:buChar char="•"/>
            </a:pPr>
            <a:r>
              <a:rPr lang="en-US" sz="1600" dirty="0" smtClean="0">
                <a:solidFill>
                  <a:schemeClr val="accent2"/>
                </a:solidFill>
              </a:rPr>
              <a:t>What the literature says works. </a:t>
            </a:r>
          </a:p>
          <a:p>
            <a:pPr marL="285750" indent="-285750">
              <a:spcAft>
                <a:spcPts val="1200"/>
              </a:spcAft>
              <a:buFont typeface="Arial" panose="020B0604020202020204" pitchFamily="34" charset="0"/>
              <a:buChar char="•"/>
            </a:pPr>
            <a:r>
              <a:rPr lang="en-US" sz="1600" dirty="0" smtClean="0">
                <a:solidFill>
                  <a:schemeClr val="accent2"/>
                </a:solidFill>
              </a:rPr>
              <a:t>The local reasons (data, context, etc.) for thinking the literature-based solution could work here and rationale for any local modifications. </a:t>
            </a:r>
          </a:p>
          <a:p>
            <a:pPr marL="285750" indent="-285750">
              <a:spcAft>
                <a:spcPts val="1200"/>
              </a:spcAft>
              <a:buFont typeface="Arial" panose="020B0604020202020204" pitchFamily="34" charset="0"/>
              <a:buChar char="•"/>
            </a:pPr>
            <a:r>
              <a:rPr lang="en-US" sz="1600" dirty="0" smtClean="0">
                <a:solidFill>
                  <a:schemeClr val="accent2"/>
                </a:solidFill>
              </a:rPr>
              <a:t>Principles and/or values that guide the design of the program. </a:t>
            </a:r>
          </a:p>
        </p:txBody>
      </p:sp>
    </p:spTree>
    <p:extLst>
      <p:ext uri="{BB962C8B-B14F-4D97-AF65-F5344CB8AC3E}">
        <p14:creationId xmlns:p14="http://schemas.microsoft.com/office/powerpoint/2010/main" val="15074314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nvPr>
        </p:nvGraphicFramePr>
        <p:xfrm>
          <a:off x="225914" y="-1128156"/>
          <a:ext cx="11740172" cy="63787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351311" y="222621"/>
            <a:ext cx="10515600" cy="1325563"/>
          </a:xfrm>
        </p:spPr>
        <p:txBody>
          <a:bodyPr/>
          <a:lstStyle/>
          <a:p>
            <a:r>
              <a:rPr lang="en-US" dirty="0" smtClean="0"/>
              <a:t>Some Logic Model Definitions for UCM</a:t>
            </a:r>
            <a:endParaRPr lang="en-US" dirty="0"/>
          </a:p>
        </p:txBody>
      </p:sp>
      <p:sp>
        <p:nvSpPr>
          <p:cNvPr id="5" name="TextBox 4"/>
          <p:cNvSpPr txBox="1"/>
          <p:nvPr/>
        </p:nvSpPr>
        <p:spPr>
          <a:xfrm>
            <a:off x="10082151" y="2625055"/>
            <a:ext cx="2109849" cy="1600438"/>
          </a:xfrm>
          <a:prstGeom prst="rect">
            <a:avLst/>
          </a:prstGeom>
          <a:noFill/>
        </p:spPr>
        <p:txBody>
          <a:bodyPr wrap="square" rtlCol="0">
            <a:spAutoFit/>
          </a:bodyPr>
          <a:lstStyle/>
          <a:p>
            <a:r>
              <a:rPr lang="en-US" sz="1400" dirty="0" smtClean="0">
                <a:solidFill>
                  <a:schemeClr val="accent2"/>
                </a:solidFill>
              </a:rPr>
              <a:t>1.  The </a:t>
            </a:r>
            <a:r>
              <a:rPr lang="en-US" sz="1400" dirty="0">
                <a:solidFill>
                  <a:schemeClr val="accent2"/>
                </a:solidFill>
              </a:rPr>
              <a:t>fundamental </a:t>
            </a:r>
            <a:r>
              <a:rPr lang="en-US" sz="1400" dirty="0" smtClean="0">
                <a:solidFill>
                  <a:schemeClr val="accent2"/>
                </a:solidFill>
              </a:rPr>
              <a:t>change </a:t>
            </a:r>
            <a:r>
              <a:rPr lang="en-US" sz="1400" dirty="0">
                <a:solidFill>
                  <a:schemeClr val="accent2"/>
                </a:solidFill>
              </a:rPr>
              <a:t>occurring </a:t>
            </a:r>
            <a:r>
              <a:rPr lang="en-US" sz="1400" dirty="0" smtClean="0">
                <a:solidFill>
                  <a:schemeClr val="accent2"/>
                </a:solidFill>
              </a:rPr>
              <a:t>in an organization (i.e. UCM).</a:t>
            </a:r>
          </a:p>
          <a:p>
            <a:endParaRPr lang="en-US" sz="1400" dirty="0">
              <a:solidFill>
                <a:schemeClr val="accent2"/>
              </a:solidFill>
            </a:endParaRPr>
          </a:p>
          <a:p>
            <a:r>
              <a:rPr lang="en-US" sz="1400" dirty="0" smtClean="0">
                <a:solidFill>
                  <a:schemeClr val="accent2"/>
                </a:solidFill>
              </a:rPr>
              <a:t>E.g. High rate of good academic standing at end of the first semester. </a:t>
            </a:r>
            <a:endParaRPr lang="en-US" sz="1400" dirty="0">
              <a:solidFill>
                <a:schemeClr val="accent2"/>
              </a:solidFill>
            </a:endParaRPr>
          </a:p>
        </p:txBody>
      </p:sp>
      <p:sp>
        <p:nvSpPr>
          <p:cNvPr id="6" name="TextBox 5"/>
          <p:cNvSpPr txBox="1"/>
          <p:nvPr/>
        </p:nvSpPr>
        <p:spPr>
          <a:xfrm>
            <a:off x="225913" y="2625055"/>
            <a:ext cx="1475261" cy="1815882"/>
          </a:xfrm>
          <a:prstGeom prst="rect">
            <a:avLst/>
          </a:prstGeom>
          <a:noFill/>
        </p:spPr>
        <p:txBody>
          <a:bodyPr wrap="square" rtlCol="0">
            <a:spAutoFit/>
          </a:bodyPr>
          <a:lstStyle/>
          <a:p>
            <a:pPr>
              <a:spcAft>
                <a:spcPts val="1200"/>
              </a:spcAft>
            </a:pPr>
            <a:r>
              <a:rPr lang="en-US" sz="1400" dirty="0" smtClean="0">
                <a:solidFill>
                  <a:schemeClr val="accent2"/>
                </a:solidFill>
              </a:rPr>
              <a:t>2. Theoretical ideas, local context, and or operating principles that underpin the program/intervention.</a:t>
            </a:r>
          </a:p>
        </p:txBody>
      </p:sp>
      <p:sp>
        <p:nvSpPr>
          <p:cNvPr id="8" name="TextBox 7"/>
          <p:cNvSpPr txBox="1"/>
          <p:nvPr/>
        </p:nvSpPr>
        <p:spPr>
          <a:xfrm>
            <a:off x="1998542" y="2625055"/>
            <a:ext cx="2086983" cy="2462213"/>
          </a:xfrm>
          <a:prstGeom prst="rect">
            <a:avLst/>
          </a:prstGeom>
          <a:noFill/>
        </p:spPr>
        <p:txBody>
          <a:bodyPr wrap="square" rtlCol="0">
            <a:spAutoFit/>
          </a:bodyPr>
          <a:lstStyle/>
          <a:p>
            <a:r>
              <a:rPr lang="en-US" sz="2200" b="1" dirty="0">
                <a:solidFill>
                  <a:schemeClr val="tx2"/>
                </a:solidFill>
              </a:rPr>
              <a:t>3</a:t>
            </a:r>
            <a:r>
              <a:rPr lang="en-US" sz="2200" b="1" dirty="0" smtClean="0">
                <a:solidFill>
                  <a:schemeClr val="tx2"/>
                </a:solidFill>
              </a:rPr>
              <a:t>. The </a:t>
            </a:r>
            <a:r>
              <a:rPr lang="en-US" sz="2200" b="1" dirty="0">
                <a:solidFill>
                  <a:schemeClr val="tx2"/>
                </a:solidFill>
              </a:rPr>
              <a:t>human, financial, </a:t>
            </a:r>
            <a:r>
              <a:rPr lang="en-US" sz="2200" b="1" dirty="0" smtClean="0">
                <a:solidFill>
                  <a:schemeClr val="tx2"/>
                </a:solidFill>
              </a:rPr>
              <a:t>and institutional resources needed to operate the program. </a:t>
            </a:r>
            <a:endParaRPr lang="en-US" sz="2200" b="1" dirty="0">
              <a:solidFill>
                <a:schemeClr val="tx2"/>
              </a:solidFill>
            </a:endParaRPr>
          </a:p>
        </p:txBody>
      </p:sp>
    </p:spTree>
    <p:extLst>
      <p:ext uri="{BB962C8B-B14F-4D97-AF65-F5344CB8AC3E}">
        <p14:creationId xmlns:p14="http://schemas.microsoft.com/office/powerpoint/2010/main" val="7851737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nvPr>
        </p:nvGraphicFramePr>
        <p:xfrm>
          <a:off x="225914" y="-1128156"/>
          <a:ext cx="11740172" cy="63787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351311" y="222621"/>
            <a:ext cx="10515600" cy="1325563"/>
          </a:xfrm>
        </p:spPr>
        <p:txBody>
          <a:bodyPr/>
          <a:lstStyle/>
          <a:p>
            <a:r>
              <a:rPr lang="en-US" dirty="0" smtClean="0"/>
              <a:t>Some Logic Model Definitions for UCM</a:t>
            </a:r>
            <a:endParaRPr lang="en-US" dirty="0"/>
          </a:p>
        </p:txBody>
      </p:sp>
      <p:sp>
        <p:nvSpPr>
          <p:cNvPr id="5" name="TextBox 4"/>
          <p:cNvSpPr txBox="1"/>
          <p:nvPr/>
        </p:nvSpPr>
        <p:spPr>
          <a:xfrm>
            <a:off x="10082151" y="2625055"/>
            <a:ext cx="2109849" cy="1600438"/>
          </a:xfrm>
          <a:prstGeom prst="rect">
            <a:avLst/>
          </a:prstGeom>
          <a:noFill/>
        </p:spPr>
        <p:txBody>
          <a:bodyPr wrap="square" rtlCol="0">
            <a:spAutoFit/>
          </a:bodyPr>
          <a:lstStyle/>
          <a:p>
            <a:r>
              <a:rPr lang="en-US" sz="1400" dirty="0" smtClean="0">
                <a:solidFill>
                  <a:schemeClr val="accent2"/>
                </a:solidFill>
              </a:rPr>
              <a:t>1.  The </a:t>
            </a:r>
            <a:r>
              <a:rPr lang="en-US" sz="1400" dirty="0">
                <a:solidFill>
                  <a:schemeClr val="accent2"/>
                </a:solidFill>
              </a:rPr>
              <a:t>fundamental </a:t>
            </a:r>
            <a:r>
              <a:rPr lang="en-US" sz="1400" dirty="0" smtClean="0">
                <a:solidFill>
                  <a:schemeClr val="accent2"/>
                </a:solidFill>
              </a:rPr>
              <a:t>change </a:t>
            </a:r>
            <a:r>
              <a:rPr lang="en-US" sz="1400" dirty="0">
                <a:solidFill>
                  <a:schemeClr val="accent2"/>
                </a:solidFill>
              </a:rPr>
              <a:t>occurring </a:t>
            </a:r>
            <a:r>
              <a:rPr lang="en-US" sz="1400" dirty="0" smtClean="0">
                <a:solidFill>
                  <a:schemeClr val="accent2"/>
                </a:solidFill>
              </a:rPr>
              <a:t>in an organization (i.e. UCM).</a:t>
            </a:r>
          </a:p>
          <a:p>
            <a:endParaRPr lang="en-US" sz="1400" dirty="0">
              <a:solidFill>
                <a:schemeClr val="accent2"/>
              </a:solidFill>
            </a:endParaRPr>
          </a:p>
          <a:p>
            <a:r>
              <a:rPr lang="en-US" sz="1400" dirty="0" smtClean="0">
                <a:solidFill>
                  <a:schemeClr val="accent2"/>
                </a:solidFill>
              </a:rPr>
              <a:t>E.g. High rate of good academic standing at end of the first semester. </a:t>
            </a:r>
            <a:endParaRPr lang="en-US" sz="1400" dirty="0">
              <a:solidFill>
                <a:schemeClr val="accent2"/>
              </a:solidFill>
            </a:endParaRPr>
          </a:p>
        </p:txBody>
      </p:sp>
      <p:sp>
        <p:nvSpPr>
          <p:cNvPr id="6" name="TextBox 5"/>
          <p:cNvSpPr txBox="1"/>
          <p:nvPr/>
        </p:nvSpPr>
        <p:spPr>
          <a:xfrm>
            <a:off x="225913" y="2625055"/>
            <a:ext cx="1475261" cy="1815882"/>
          </a:xfrm>
          <a:prstGeom prst="rect">
            <a:avLst/>
          </a:prstGeom>
          <a:noFill/>
        </p:spPr>
        <p:txBody>
          <a:bodyPr wrap="square" rtlCol="0">
            <a:spAutoFit/>
          </a:bodyPr>
          <a:lstStyle/>
          <a:p>
            <a:pPr>
              <a:spcAft>
                <a:spcPts val="1200"/>
              </a:spcAft>
            </a:pPr>
            <a:r>
              <a:rPr lang="en-US" sz="1400" dirty="0" smtClean="0">
                <a:solidFill>
                  <a:schemeClr val="accent2"/>
                </a:solidFill>
              </a:rPr>
              <a:t>2. Theoretical ideas, local context, and or operating principles that underpin the program/intervention.</a:t>
            </a:r>
          </a:p>
        </p:txBody>
      </p:sp>
      <p:sp>
        <p:nvSpPr>
          <p:cNvPr id="10" name="TextBox 9"/>
          <p:cNvSpPr txBox="1"/>
          <p:nvPr/>
        </p:nvSpPr>
        <p:spPr>
          <a:xfrm>
            <a:off x="4085526" y="2625055"/>
            <a:ext cx="2032708" cy="3139321"/>
          </a:xfrm>
          <a:prstGeom prst="rect">
            <a:avLst/>
          </a:prstGeom>
          <a:noFill/>
        </p:spPr>
        <p:txBody>
          <a:bodyPr wrap="square" rtlCol="0">
            <a:spAutoFit/>
          </a:bodyPr>
          <a:lstStyle/>
          <a:p>
            <a:r>
              <a:rPr lang="en-US" sz="2200" b="1" dirty="0">
                <a:solidFill>
                  <a:schemeClr val="accent4"/>
                </a:solidFill>
              </a:rPr>
              <a:t>4</a:t>
            </a:r>
            <a:r>
              <a:rPr lang="en-US" sz="2200" b="1" dirty="0" smtClean="0">
                <a:solidFill>
                  <a:schemeClr val="accent4"/>
                </a:solidFill>
              </a:rPr>
              <a:t>. The structure of the program in the form of planned activities. Events, actions, processes that constitute the program.  </a:t>
            </a:r>
            <a:endParaRPr lang="en-US" sz="2200" b="1" dirty="0">
              <a:solidFill>
                <a:schemeClr val="accent4"/>
              </a:solidFill>
            </a:endParaRPr>
          </a:p>
        </p:txBody>
      </p:sp>
      <p:sp>
        <p:nvSpPr>
          <p:cNvPr id="8" name="TextBox 7"/>
          <p:cNvSpPr txBox="1"/>
          <p:nvPr/>
        </p:nvSpPr>
        <p:spPr>
          <a:xfrm>
            <a:off x="1998542" y="2625055"/>
            <a:ext cx="2086983" cy="954107"/>
          </a:xfrm>
          <a:prstGeom prst="rect">
            <a:avLst/>
          </a:prstGeom>
          <a:noFill/>
        </p:spPr>
        <p:txBody>
          <a:bodyPr wrap="square" rtlCol="0">
            <a:spAutoFit/>
          </a:bodyPr>
          <a:lstStyle/>
          <a:p>
            <a:r>
              <a:rPr lang="en-US" sz="1400" dirty="0">
                <a:solidFill>
                  <a:schemeClr val="tx2"/>
                </a:solidFill>
              </a:rPr>
              <a:t>3</a:t>
            </a:r>
            <a:r>
              <a:rPr lang="en-US" sz="1400" dirty="0" smtClean="0">
                <a:solidFill>
                  <a:schemeClr val="tx2"/>
                </a:solidFill>
              </a:rPr>
              <a:t>. The </a:t>
            </a:r>
            <a:r>
              <a:rPr lang="en-US" sz="1400" dirty="0">
                <a:solidFill>
                  <a:schemeClr val="tx2"/>
                </a:solidFill>
              </a:rPr>
              <a:t>human, financial, </a:t>
            </a:r>
            <a:r>
              <a:rPr lang="en-US" sz="1400" dirty="0" smtClean="0">
                <a:solidFill>
                  <a:schemeClr val="tx2"/>
                </a:solidFill>
              </a:rPr>
              <a:t>and institutional resources needed to operate the program. </a:t>
            </a:r>
            <a:endParaRPr lang="en-US" sz="1400" dirty="0">
              <a:solidFill>
                <a:schemeClr val="tx2"/>
              </a:solidFill>
            </a:endParaRPr>
          </a:p>
        </p:txBody>
      </p:sp>
    </p:spTree>
    <p:extLst>
      <p:ext uri="{BB962C8B-B14F-4D97-AF65-F5344CB8AC3E}">
        <p14:creationId xmlns:p14="http://schemas.microsoft.com/office/powerpoint/2010/main" val="16622382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nvPr>
        </p:nvGraphicFramePr>
        <p:xfrm>
          <a:off x="225914" y="-1128156"/>
          <a:ext cx="11740172" cy="63787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351311" y="222621"/>
            <a:ext cx="10515600" cy="1325563"/>
          </a:xfrm>
        </p:spPr>
        <p:txBody>
          <a:bodyPr/>
          <a:lstStyle/>
          <a:p>
            <a:r>
              <a:rPr lang="en-US" dirty="0" smtClean="0"/>
              <a:t>Some Logic Model Definitions for UCM</a:t>
            </a:r>
            <a:endParaRPr lang="en-US" dirty="0"/>
          </a:p>
        </p:txBody>
      </p:sp>
      <p:sp>
        <p:nvSpPr>
          <p:cNvPr id="5" name="TextBox 4"/>
          <p:cNvSpPr txBox="1"/>
          <p:nvPr/>
        </p:nvSpPr>
        <p:spPr>
          <a:xfrm>
            <a:off x="10082151" y="2625055"/>
            <a:ext cx="2109849" cy="1600438"/>
          </a:xfrm>
          <a:prstGeom prst="rect">
            <a:avLst/>
          </a:prstGeom>
          <a:noFill/>
        </p:spPr>
        <p:txBody>
          <a:bodyPr wrap="square" rtlCol="0">
            <a:spAutoFit/>
          </a:bodyPr>
          <a:lstStyle/>
          <a:p>
            <a:r>
              <a:rPr lang="en-US" sz="1400" dirty="0" smtClean="0">
                <a:solidFill>
                  <a:schemeClr val="accent2"/>
                </a:solidFill>
              </a:rPr>
              <a:t>1.  The </a:t>
            </a:r>
            <a:r>
              <a:rPr lang="en-US" sz="1400" dirty="0">
                <a:solidFill>
                  <a:schemeClr val="accent2"/>
                </a:solidFill>
              </a:rPr>
              <a:t>fundamental </a:t>
            </a:r>
            <a:r>
              <a:rPr lang="en-US" sz="1400" dirty="0" smtClean="0">
                <a:solidFill>
                  <a:schemeClr val="accent2"/>
                </a:solidFill>
              </a:rPr>
              <a:t>change </a:t>
            </a:r>
            <a:r>
              <a:rPr lang="en-US" sz="1400" dirty="0">
                <a:solidFill>
                  <a:schemeClr val="accent2"/>
                </a:solidFill>
              </a:rPr>
              <a:t>occurring </a:t>
            </a:r>
            <a:r>
              <a:rPr lang="en-US" sz="1400" dirty="0" smtClean="0">
                <a:solidFill>
                  <a:schemeClr val="accent2"/>
                </a:solidFill>
              </a:rPr>
              <a:t>in an organization (i.e. UCM).</a:t>
            </a:r>
          </a:p>
          <a:p>
            <a:endParaRPr lang="en-US" sz="1400" dirty="0">
              <a:solidFill>
                <a:schemeClr val="accent2"/>
              </a:solidFill>
            </a:endParaRPr>
          </a:p>
          <a:p>
            <a:r>
              <a:rPr lang="en-US" sz="1400" dirty="0" smtClean="0">
                <a:solidFill>
                  <a:schemeClr val="accent2"/>
                </a:solidFill>
              </a:rPr>
              <a:t>E.g. High rate of good academic standing at end of the first semester. </a:t>
            </a:r>
            <a:endParaRPr lang="en-US" sz="1400" dirty="0">
              <a:solidFill>
                <a:schemeClr val="accent2"/>
              </a:solidFill>
            </a:endParaRPr>
          </a:p>
        </p:txBody>
      </p:sp>
      <p:sp>
        <p:nvSpPr>
          <p:cNvPr id="6" name="TextBox 5"/>
          <p:cNvSpPr txBox="1"/>
          <p:nvPr/>
        </p:nvSpPr>
        <p:spPr>
          <a:xfrm>
            <a:off x="225913" y="2625055"/>
            <a:ext cx="1475261" cy="1815882"/>
          </a:xfrm>
          <a:prstGeom prst="rect">
            <a:avLst/>
          </a:prstGeom>
          <a:noFill/>
        </p:spPr>
        <p:txBody>
          <a:bodyPr wrap="square" rtlCol="0">
            <a:spAutoFit/>
          </a:bodyPr>
          <a:lstStyle/>
          <a:p>
            <a:pPr>
              <a:spcAft>
                <a:spcPts val="1200"/>
              </a:spcAft>
            </a:pPr>
            <a:r>
              <a:rPr lang="en-US" sz="1400" dirty="0" smtClean="0">
                <a:solidFill>
                  <a:schemeClr val="accent2"/>
                </a:solidFill>
              </a:rPr>
              <a:t>2. Theoretical ideas, local context, and or operating principles that underpin the program/intervention.</a:t>
            </a:r>
          </a:p>
        </p:txBody>
      </p:sp>
      <p:sp>
        <p:nvSpPr>
          <p:cNvPr id="9" name="TextBox 8"/>
          <p:cNvSpPr txBox="1"/>
          <p:nvPr/>
        </p:nvSpPr>
        <p:spPr>
          <a:xfrm>
            <a:off x="6344148" y="2625055"/>
            <a:ext cx="2763993" cy="4154984"/>
          </a:xfrm>
          <a:prstGeom prst="rect">
            <a:avLst/>
          </a:prstGeom>
          <a:noFill/>
        </p:spPr>
        <p:txBody>
          <a:bodyPr wrap="square" rtlCol="0">
            <a:spAutoFit/>
          </a:bodyPr>
          <a:lstStyle/>
          <a:p>
            <a:r>
              <a:rPr lang="en-US" sz="2200" b="1" dirty="0">
                <a:solidFill>
                  <a:schemeClr val="accent5"/>
                </a:solidFill>
              </a:rPr>
              <a:t>5</a:t>
            </a:r>
            <a:r>
              <a:rPr lang="en-US" sz="2200" b="1" dirty="0" smtClean="0"/>
              <a:t>. </a:t>
            </a:r>
            <a:r>
              <a:rPr lang="en-US" sz="2200" b="1" dirty="0" smtClean="0">
                <a:solidFill>
                  <a:schemeClr val="accent5"/>
                </a:solidFill>
              </a:rPr>
              <a:t>Direct products of program activities in the form of quantitative descriptions of how and to whom program activities are or will be delivered. E.g. frequency of activities, participant numbers, participant demographics, etc. </a:t>
            </a:r>
            <a:endParaRPr lang="en-US" sz="2200" b="1" dirty="0">
              <a:solidFill>
                <a:schemeClr val="accent5"/>
              </a:solidFill>
            </a:endParaRPr>
          </a:p>
        </p:txBody>
      </p:sp>
      <p:sp>
        <p:nvSpPr>
          <p:cNvPr id="10" name="TextBox 9"/>
          <p:cNvSpPr txBox="1"/>
          <p:nvPr/>
        </p:nvSpPr>
        <p:spPr>
          <a:xfrm>
            <a:off x="4085526" y="2625055"/>
            <a:ext cx="2032708" cy="1384995"/>
          </a:xfrm>
          <a:prstGeom prst="rect">
            <a:avLst/>
          </a:prstGeom>
          <a:noFill/>
        </p:spPr>
        <p:txBody>
          <a:bodyPr wrap="square" rtlCol="0">
            <a:spAutoFit/>
          </a:bodyPr>
          <a:lstStyle/>
          <a:p>
            <a:r>
              <a:rPr lang="en-US" sz="1400" b="1" dirty="0">
                <a:solidFill>
                  <a:schemeClr val="accent4"/>
                </a:solidFill>
              </a:rPr>
              <a:t>4</a:t>
            </a:r>
            <a:r>
              <a:rPr lang="en-US" sz="1400" b="1" dirty="0" smtClean="0">
                <a:solidFill>
                  <a:schemeClr val="accent4"/>
                </a:solidFill>
              </a:rPr>
              <a:t>. The structure of the program in the form of planned activities. Events, actions, processes that constitute the program.  </a:t>
            </a:r>
            <a:endParaRPr lang="en-US" sz="1400" b="1" dirty="0">
              <a:solidFill>
                <a:schemeClr val="accent4"/>
              </a:solidFill>
            </a:endParaRPr>
          </a:p>
        </p:txBody>
      </p:sp>
      <p:sp>
        <p:nvSpPr>
          <p:cNvPr id="8" name="TextBox 7"/>
          <p:cNvSpPr txBox="1"/>
          <p:nvPr/>
        </p:nvSpPr>
        <p:spPr>
          <a:xfrm>
            <a:off x="1998542" y="2625055"/>
            <a:ext cx="2086983" cy="954107"/>
          </a:xfrm>
          <a:prstGeom prst="rect">
            <a:avLst/>
          </a:prstGeom>
          <a:noFill/>
        </p:spPr>
        <p:txBody>
          <a:bodyPr wrap="square" rtlCol="0">
            <a:spAutoFit/>
          </a:bodyPr>
          <a:lstStyle/>
          <a:p>
            <a:r>
              <a:rPr lang="en-US" sz="1400" dirty="0">
                <a:solidFill>
                  <a:schemeClr val="tx2"/>
                </a:solidFill>
              </a:rPr>
              <a:t>3</a:t>
            </a:r>
            <a:r>
              <a:rPr lang="en-US" sz="1400" dirty="0" smtClean="0">
                <a:solidFill>
                  <a:schemeClr val="tx2"/>
                </a:solidFill>
              </a:rPr>
              <a:t>. The </a:t>
            </a:r>
            <a:r>
              <a:rPr lang="en-US" sz="1400" dirty="0">
                <a:solidFill>
                  <a:schemeClr val="tx2"/>
                </a:solidFill>
              </a:rPr>
              <a:t>human, financial, </a:t>
            </a:r>
            <a:r>
              <a:rPr lang="en-US" sz="1400" dirty="0" smtClean="0">
                <a:solidFill>
                  <a:schemeClr val="tx2"/>
                </a:solidFill>
              </a:rPr>
              <a:t>and institutional resources needed to operate the program. </a:t>
            </a:r>
            <a:endParaRPr lang="en-US" sz="1400" dirty="0">
              <a:solidFill>
                <a:schemeClr val="tx2"/>
              </a:solidFill>
            </a:endParaRPr>
          </a:p>
        </p:txBody>
      </p:sp>
    </p:spTree>
    <p:extLst>
      <p:ext uri="{BB962C8B-B14F-4D97-AF65-F5344CB8AC3E}">
        <p14:creationId xmlns:p14="http://schemas.microsoft.com/office/powerpoint/2010/main" val="12943495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682690657"/>
              </p:ext>
            </p:extLst>
          </p:nvPr>
        </p:nvGraphicFramePr>
        <p:xfrm>
          <a:off x="225914" y="-1128156"/>
          <a:ext cx="11740172" cy="63787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351311" y="222621"/>
            <a:ext cx="10515600" cy="1325563"/>
          </a:xfrm>
        </p:spPr>
        <p:txBody>
          <a:bodyPr/>
          <a:lstStyle/>
          <a:p>
            <a:r>
              <a:rPr lang="en-US" dirty="0" smtClean="0"/>
              <a:t>Some Logic Model Definitions for UCM</a:t>
            </a:r>
            <a:endParaRPr lang="en-US" dirty="0"/>
          </a:p>
        </p:txBody>
      </p:sp>
      <p:sp>
        <p:nvSpPr>
          <p:cNvPr id="5" name="TextBox 4"/>
          <p:cNvSpPr txBox="1"/>
          <p:nvPr/>
        </p:nvSpPr>
        <p:spPr>
          <a:xfrm>
            <a:off x="10416988" y="2625055"/>
            <a:ext cx="1775012" cy="2031325"/>
          </a:xfrm>
          <a:prstGeom prst="rect">
            <a:avLst/>
          </a:prstGeom>
          <a:noFill/>
        </p:spPr>
        <p:txBody>
          <a:bodyPr wrap="square" rtlCol="0">
            <a:spAutoFit/>
          </a:bodyPr>
          <a:lstStyle/>
          <a:p>
            <a:r>
              <a:rPr lang="en-US" sz="1400" dirty="0" smtClean="0">
                <a:solidFill>
                  <a:schemeClr val="accent2"/>
                </a:solidFill>
              </a:rPr>
              <a:t>1.  The </a:t>
            </a:r>
            <a:r>
              <a:rPr lang="en-US" sz="1400" dirty="0">
                <a:solidFill>
                  <a:schemeClr val="accent2"/>
                </a:solidFill>
              </a:rPr>
              <a:t>fundamental </a:t>
            </a:r>
            <a:r>
              <a:rPr lang="en-US" sz="1400" dirty="0" smtClean="0">
                <a:solidFill>
                  <a:schemeClr val="accent2"/>
                </a:solidFill>
              </a:rPr>
              <a:t>change </a:t>
            </a:r>
            <a:r>
              <a:rPr lang="en-US" sz="1400" dirty="0">
                <a:solidFill>
                  <a:schemeClr val="accent2"/>
                </a:solidFill>
              </a:rPr>
              <a:t>occurring </a:t>
            </a:r>
            <a:r>
              <a:rPr lang="en-US" sz="1400" dirty="0" smtClean="0">
                <a:solidFill>
                  <a:schemeClr val="accent2"/>
                </a:solidFill>
              </a:rPr>
              <a:t>in an organization (i.e. UCM).</a:t>
            </a:r>
          </a:p>
          <a:p>
            <a:endParaRPr lang="en-US" sz="1400" dirty="0">
              <a:solidFill>
                <a:schemeClr val="accent2"/>
              </a:solidFill>
            </a:endParaRPr>
          </a:p>
          <a:p>
            <a:r>
              <a:rPr lang="en-US" sz="1400" dirty="0" smtClean="0">
                <a:solidFill>
                  <a:schemeClr val="accent2"/>
                </a:solidFill>
              </a:rPr>
              <a:t>E.g. High rate of good academic standing at end of the first semester. </a:t>
            </a:r>
            <a:endParaRPr lang="en-US" sz="1400" dirty="0">
              <a:solidFill>
                <a:schemeClr val="accent2"/>
              </a:solidFill>
            </a:endParaRPr>
          </a:p>
        </p:txBody>
      </p:sp>
      <p:sp>
        <p:nvSpPr>
          <p:cNvPr id="6" name="TextBox 5"/>
          <p:cNvSpPr txBox="1"/>
          <p:nvPr/>
        </p:nvSpPr>
        <p:spPr>
          <a:xfrm>
            <a:off x="225913" y="2625055"/>
            <a:ext cx="1475261" cy="1815882"/>
          </a:xfrm>
          <a:prstGeom prst="rect">
            <a:avLst/>
          </a:prstGeom>
          <a:noFill/>
        </p:spPr>
        <p:txBody>
          <a:bodyPr wrap="square" rtlCol="0">
            <a:spAutoFit/>
          </a:bodyPr>
          <a:lstStyle/>
          <a:p>
            <a:pPr>
              <a:spcAft>
                <a:spcPts val="1200"/>
              </a:spcAft>
            </a:pPr>
            <a:r>
              <a:rPr lang="en-US" sz="1400" dirty="0" smtClean="0">
                <a:solidFill>
                  <a:schemeClr val="accent2"/>
                </a:solidFill>
              </a:rPr>
              <a:t>2. Theoretical ideas, local context, and or operating principles that underpin the program/intervention.</a:t>
            </a:r>
          </a:p>
        </p:txBody>
      </p:sp>
      <p:sp>
        <p:nvSpPr>
          <p:cNvPr id="9" name="TextBox 8"/>
          <p:cNvSpPr txBox="1"/>
          <p:nvPr/>
        </p:nvSpPr>
        <p:spPr>
          <a:xfrm>
            <a:off x="6344148" y="2625055"/>
            <a:ext cx="1885451" cy="2677656"/>
          </a:xfrm>
          <a:prstGeom prst="rect">
            <a:avLst/>
          </a:prstGeom>
          <a:noFill/>
        </p:spPr>
        <p:txBody>
          <a:bodyPr wrap="square" rtlCol="0">
            <a:spAutoFit/>
          </a:bodyPr>
          <a:lstStyle/>
          <a:p>
            <a:r>
              <a:rPr lang="en-US" sz="1400" dirty="0">
                <a:solidFill>
                  <a:schemeClr val="accent5"/>
                </a:solidFill>
              </a:rPr>
              <a:t>5</a:t>
            </a:r>
            <a:r>
              <a:rPr lang="en-US" sz="1400" dirty="0" smtClean="0"/>
              <a:t>. </a:t>
            </a:r>
            <a:r>
              <a:rPr lang="en-US" sz="1400" dirty="0" smtClean="0">
                <a:solidFill>
                  <a:schemeClr val="accent5"/>
                </a:solidFill>
              </a:rPr>
              <a:t>Direct products of program activities in the form of quantitative descriptions of how and to whom program activities are or will be delivered. E.g. frequency of activities, participant numbers, participant demographics, etc. </a:t>
            </a:r>
            <a:endParaRPr lang="en-US" sz="1400" dirty="0">
              <a:solidFill>
                <a:schemeClr val="accent5"/>
              </a:solidFill>
            </a:endParaRPr>
          </a:p>
        </p:txBody>
      </p:sp>
      <p:sp>
        <p:nvSpPr>
          <p:cNvPr id="10" name="TextBox 9"/>
          <p:cNvSpPr txBox="1"/>
          <p:nvPr/>
        </p:nvSpPr>
        <p:spPr>
          <a:xfrm>
            <a:off x="4085526" y="2625055"/>
            <a:ext cx="2032708" cy="1384995"/>
          </a:xfrm>
          <a:prstGeom prst="rect">
            <a:avLst/>
          </a:prstGeom>
          <a:noFill/>
        </p:spPr>
        <p:txBody>
          <a:bodyPr wrap="square" rtlCol="0">
            <a:spAutoFit/>
          </a:bodyPr>
          <a:lstStyle/>
          <a:p>
            <a:r>
              <a:rPr lang="en-US" sz="1400" b="1" dirty="0">
                <a:solidFill>
                  <a:schemeClr val="accent4"/>
                </a:solidFill>
              </a:rPr>
              <a:t>4</a:t>
            </a:r>
            <a:r>
              <a:rPr lang="en-US" sz="1400" b="1" dirty="0" smtClean="0">
                <a:solidFill>
                  <a:schemeClr val="accent4"/>
                </a:solidFill>
              </a:rPr>
              <a:t>. The structure of the program in the form of planned activities. Events, actions, processes that constitute the program.  </a:t>
            </a:r>
            <a:endParaRPr lang="en-US" sz="1400" b="1" dirty="0">
              <a:solidFill>
                <a:schemeClr val="accent4"/>
              </a:solidFill>
            </a:endParaRPr>
          </a:p>
        </p:txBody>
      </p:sp>
      <p:sp>
        <p:nvSpPr>
          <p:cNvPr id="8" name="TextBox 7"/>
          <p:cNvSpPr txBox="1"/>
          <p:nvPr/>
        </p:nvSpPr>
        <p:spPr>
          <a:xfrm>
            <a:off x="1998542" y="2625055"/>
            <a:ext cx="2086983" cy="954107"/>
          </a:xfrm>
          <a:prstGeom prst="rect">
            <a:avLst/>
          </a:prstGeom>
          <a:noFill/>
        </p:spPr>
        <p:txBody>
          <a:bodyPr wrap="square" rtlCol="0">
            <a:spAutoFit/>
          </a:bodyPr>
          <a:lstStyle/>
          <a:p>
            <a:r>
              <a:rPr lang="en-US" sz="1400" dirty="0">
                <a:solidFill>
                  <a:schemeClr val="tx2"/>
                </a:solidFill>
              </a:rPr>
              <a:t>3</a:t>
            </a:r>
            <a:r>
              <a:rPr lang="en-US" sz="1400" dirty="0" smtClean="0">
                <a:solidFill>
                  <a:schemeClr val="tx2"/>
                </a:solidFill>
              </a:rPr>
              <a:t>. The </a:t>
            </a:r>
            <a:r>
              <a:rPr lang="en-US" sz="1400" dirty="0">
                <a:solidFill>
                  <a:schemeClr val="tx2"/>
                </a:solidFill>
              </a:rPr>
              <a:t>human, financial, </a:t>
            </a:r>
            <a:r>
              <a:rPr lang="en-US" sz="1400" dirty="0" smtClean="0">
                <a:solidFill>
                  <a:schemeClr val="tx2"/>
                </a:solidFill>
              </a:rPr>
              <a:t>and institutional resources needed to operate the program. </a:t>
            </a:r>
            <a:endParaRPr lang="en-US" sz="1400" dirty="0">
              <a:solidFill>
                <a:schemeClr val="tx2"/>
              </a:solidFill>
            </a:endParaRPr>
          </a:p>
        </p:txBody>
      </p:sp>
      <p:sp>
        <p:nvSpPr>
          <p:cNvPr id="11" name="TextBox 10"/>
          <p:cNvSpPr txBox="1"/>
          <p:nvPr/>
        </p:nvSpPr>
        <p:spPr>
          <a:xfrm>
            <a:off x="8229599" y="2625055"/>
            <a:ext cx="2187389" cy="3477875"/>
          </a:xfrm>
          <a:prstGeom prst="rect">
            <a:avLst/>
          </a:prstGeom>
          <a:noFill/>
        </p:spPr>
        <p:txBody>
          <a:bodyPr wrap="square" rtlCol="0">
            <a:spAutoFit/>
          </a:bodyPr>
          <a:lstStyle/>
          <a:p>
            <a:r>
              <a:rPr lang="en-US" sz="2200" b="1" dirty="0">
                <a:solidFill>
                  <a:schemeClr val="accent6"/>
                </a:solidFill>
              </a:rPr>
              <a:t>6</a:t>
            </a:r>
            <a:r>
              <a:rPr lang="en-US" sz="2200" b="1" dirty="0" smtClean="0">
                <a:solidFill>
                  <a:schemeClr val="accent6"/>
                </a:solidFill>
              </a:rPr>
              <a:t>.</a:t>
            </a:r>
            <a:r>
              <a:rPr lang="en-US" sz="2200" b="1" dirty="0" smtClean="0"/>
              <a:t> </a:t>
            </a:r>
            <a:r>
              <a:rPr lang="en-US" sz="2200" b="1" dirty="0" smtClean="0">
                <a:solidFill>
                  <a:schemeClr val="accent6"/>
                </a:solidFill>
              </a:rPr>
              <a:t>The behaviors, </a:t>
            </a:r>
            <a:r>
              <a:rPr lang="en-US" sz="2200" b="1" dirty="0">
                <a:solidFill>
                  <a:schemeClr val="accent6"/>
                </a:solidFill>
              </a:rPr>
              <a:t>knowledge, skills</a:t>
            </a:r>
            <a:r>
              <a:rPr lang="en-US" sz="2200" b="1" dirty="0" smtClean="0">
                <a:solidFill>
                  <a:schemeClr val="accent6"/>
                </a:solidFill>
              </a:rPr>
              <a:t>, attitudes, etc. the program activities are designed to demonstrably engender. </a:t>
            </a:r>
            <a:r>
              <a:rPr lang="en-US" sz="2200" b="1" dirty="0" smtClean="0">
                <a:solidFill>
                  <a:schemeClr val="accent6"/>
                </a:solidFill>
              </a:rPr>
              <a:t>       </a:t>
            </a:r>
            <a:r>
              <a:rPr lang="en-US" sz="2200" b="1" dirty="0" smtClean="0">
                <a:solidFill>
                  <a:schemeClr val="accent6"/>
                </a:solidFill>
              </a:rPr>
              <a:t>I.e. the learning outcomes.</a:t>
            </a:r>
            <a:endParaRPr lang="en-US" sz="2200" b="1" dirty="0">
              <a:solidFill>
                <a:schemeClr val="accent6"/>
              </a:solidFill>
            </a:endParaRPr>
          </a:p>
        </p:txBody>
      </p:sp>
    </p:spTree>
    <p:extLst>
      <p:ext uri="{BB962C8B-B14F-4D97-AF65-F5344CB8AC3E}">
        <p14:creationId xmlns:p14="http://schemas.microsoft.com/office/powerpoint/2010/main" val="26383109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1427909"/>
          </a:xfrm>
        </p:spPr>
        <p:txBody>
          <a:bodyPr/>
          <a:lstStyle/>
          <a:p>
            <a:r>
              <a:rPr lang="en-US" dirty="0" smtClean="0"/>
              <a:t>Logic Models &amp; Assessment</a:t>
            </a:r>
            <a:endParaRPr lang="en-US" dirty="0"/>
          </a:p>
        </p:txBody>
      </p:sp>
      <p:sp>
        <p:nvSpPr>
          <p:cNvPr id="3" name="Text Placeholder 2"/>
          <p:cNvSpPr>
            <a:spLocks noGrp="1"/>
          </p:cNvSpPr>
          <p:nvPr>
            <p:ph type="body" idx="1"/>
          </p:nvPr>
        </p:nvSpPr>
        <p:spPr>
          <a:xfrm>
            <a:off x="831850" y="3406122"/>
            <a:ext cx="10515600" cy="1500187"/>
          </a:xfrm>
        </p:spPr>
        <p:txBody>
          <a:bodyPr/>
          <a:lstStyle/>
          <a:p>
            <a:r>
              <a:rPr lang="en-US" dirty="0" smtClean="0"/>
              <a:t>Is your paddle effective?</a:t>
            </a:r>
            <a:endParaRPr lang="en-US" dirty="0"/>
          </a:p>
        </p:txBody>
      </p:sp>
    </p:spTree>
    <p:extLst>
      <p:ext uri="{BB962C8B-B14F-4D97-AF65-F5344CB8AC3E}">
        <p14:creationId xmlns:p14="http://schemas.microsoft.com/office/powerpoint/2010/main" val="14649325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Session Outcomes</a:t>
            </a:r>
            <a:endParaRPr lang="en-US" sz="4800" b="1" dirty="0"/>
          </a:p>
        </p:txBody>
      </p:sp>
      <p:sp>
        <p:nvSpPr>
          <p:cNvPr id="3" name="Content Placeholder 2"/>
          <p:cNvSpPr>
            <a:spLocks noGrp="1"/>
          </p:cNvSpPr>
          <p:nvPr>
            <p:ph idx="1"/>
          </p:nvPr>
        </p:nvSpPr>
        <p:spPr>
          <a:xfrm>
            <a:off x="838200" y="1690688"/>
            <a:ext cx="11072751" cy="4647704"/>
          </a:xfrm>
        </p:spPr>
        <p:txBody>
          <a:bodyPr>
            <a:normAutofit fontScale="92500" lnSpcReduction="10000"/>
          </a:bodyPr>
          <a:lstStyle/>
          <a:p>
            <a:pPr marL="0" indent="0">
              <a:spcAft>
                <a:spcPts val="1800"/>
              </a:spcAft>
              <a:buNone/>
            </a:pPr>
            <a:r>
              <a:rPr lang="en-US" sz="2800" dirty="0" smtClean="0"/>
              <a:t>By the conclusion, you should be able to</a:t>
            </a:r>
          </a:p>
          <a:p>
            <a:pPr marL="514350" indent="-514350">
              <a:spcAft>
                <a:spcPts val="1800"/>
              </a:spcAft>
              <a:buFont typeface="+mj-lt"/>
              <a:buAutoNum type="arabicPeriod"/>
            </a:pPr>
            <a:r>
              <a:rPr lang="en-US" sz="2800" dirty="0" smtClean="0"/>
              <a:t>Identify one way a logic model can contribute to </a:t>
            </a:r>
          </a:p>
          <a:p>
            <a:pPr lvl="1">
              <a:spcAft>
                <a:spcPts val="1800"/>
              </a:spcAft>
            </a:pPr>
            <a:r>
              <a:rPr lang="en-US" sz="2800" dirty="0" smtClean="0"/>
              <a:t>articulating </a:t>
            </a:r>
            <a:r>
              <a:rPr lang="en-US" sz="2800" dirty="0"/>
              <a:t>/ </a:t>
            </a:r>
            <a:r>
              <a:rPr lang="en-US" sz="2800" dirty="0" smtClean="0"/>
              <a:t>visualizing </a:t>
            </a:r>
            <a:r>
              <a:rPr lang="en-US" sz="2800" dirty="0"/>
              <a:t>your </a:t>
            </a:r>
            <a:r>
              <a:rPr lang="en-US" sz="2800" dirty="0" smtClean="0"/>
              <a:t>program</a:t>
            </a:r>
            <a:endParaRPr lang="en-US" sz="2800" dirty="0"/>
          </a:p>
          <a:p>
            <a:pPr lvl="1">
              <a:spcAft>
                <a:spcPts val="1800"/>
              </a:spcAft>
            </a:pPr>
            <a:r>
              <a:rPr lang="en-US" sz="2800" dirty="0" smtClean="0"/>
              <a:t>illustrating your program’s contribution </a:t>
            </a:r>
            <a:r>
              <a:rPr lang="en-US" sz="2800" dirty="0"/>
              <a:t>to </a:t>
            </a:r>
            <a:r>
              <a:rPr lang="en-US" sz="2800" dirty="0" smtClean="0"/>
              <a:t>first year student success</a:t>
            </a:r>
            <a:endParaRPr lang="en-US" sz="2800" dirty="0"/>
          </a:p>
          <a:p>
            <a:pPr marL="514350" indent="-514350">
              <a:spcAft>
                <a:spcPts val="1800"/>
              </a:spcAft>
              <a:buFont typeface="+mj-lt"/>
              <a:buAutoNum type="arabicPeriod"/>
            </a:pPr>
            <a:r>
              <a:rPr lang="en-US" sz="2800" dirty="0" smtClean="0"/>
              <a:t>Initiate a logic model for your program</a:t>
            </a:r>
          </a:p>
          <a:p>
            <a:pPr marL="514350" indent="-514350">
              <a:spcAft>
                <a:spcPts val="1800"/>
              </a:spcAft>
              <a:buFont typeface="+mj-lt"/>
              <a:buAutoNum type="arabicPeriod"/>
            </a:pPr>
            <a:r>
              <a:rPr lang="en-US" sz="2800" dirty="0" smtClean="0"/>
              <a:t>Propose </a:t>
            </a:r>
            <a:r>
              <a:rPr lang="en-US" sz="2800" dirty="0"/>
              <a:t>an assessment process </a:t>
            </a:r>
            <a:r>
              <a:rPr lang="en-US" sz="2800" dirty="0" smtClean="0"/>
              <a:t>for one outcome from your logic model</a:t>
            </a:r>
          </a:p>
          <a:p>
            <a:pPr marL="514350" indent="-514350">
              <a:spcAft>
                <a:spcPts val="1800"/>
              </a:spcAft>
              <a:buFont typeface="+mj-lt"/>
              <a:buAutoNum type="arabicPeriod"/>
            </a:pPr>
            <a:r>
              <a:rPr lang="en-US" sz="2800" dirty="0" smtClean="0"/>
              <a:t>Identify </a:t>
            </a:r>
            <a:r>
              <a:rPr lang="en-US" sz="2800" dirty="0"/>
              <a:t>resources to help with logic </a:t>
            </a:r>
            <a:r>
              <a:rPr lang="en-US" sz="2800" dirty="0" smtClean="0"/>
              <a:t>modeling</a:t>
            </a:r>
            <a:endParaRPr lang="en-US" sz="2800" dirty="0"/>
          </a:p>
          <a:p>
            <a:pPr marL="0" indent="0">
              <a:spcAft>
                <a:spcPts val="600"/>
              </a:spcAft>
              <a:buNone/>
            </a:pPr>
            <a:endParaRPr lang="en-US" dirty="0"/>
          </a:p>
        </p:txBody>
      </p:sp>
    </p:spTree>
    <p:extLst>
      <p:ext uri="{BB962C8B-B14F-4D97-AF65-F5344CB8AC3E}">
        <p14:creationId xmlns:p14="http://schemas.microsoft.com/office/powerpoint/2010/main" val="7984569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3338201439"/>
              </p:ext>
            </p:extLst>
          </p:nvPr>
        </p:nvGraphicFramePr>
        <p:xfrm>
          <a:off x="178899" y="1467806"/>
          <a:ext cx="10542883" cy="60424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6" name="Diagram 15"/>
          <p:cNvGraphicFramePr/>
          <p:nvPr>
            <p:extLst>
              <p:ext uri="{D42A27DB-BD31-4B8C-83A1-F6EECF244321}">
                <p14:modId xmlns:p14="http://schemas.microsoft.com/office/powerpoint/2010/main" val="3502823723"/>
              </p:ext>
            </p:extLst>
          </p:nvPr>
        </p:nvGraphicFramePr>
        <p:xfrm>
          <a:off x="4898765" y="183588"/>
          <a:ext cx="4315143" cy="366808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 name="TextBox 1"/>
          <p:cNvSpPr txBox="1"/>
          <p:nvPr/>
        </p:nvSpPr>
        <p:spPr>
          <a:xfrm>
            <a:off x="6383648" y="1489868"/>
            <a:ext cx="1323975" cy="646331"/>
          </a:xfrm>
          <a:prstGeom prst="rect">
            <a:avLst/>
          </a:prstGeom>
          <a:solidFill>
            <a:schemeClr val="accent1"/>
          </a:solidFill>
        </p:spPr>
        <p:txBody>
          <a:bodyPr wrap="square" rtlCol="0">
            <a:spAutoFit/>
          </a:bodyPr>
          <a:lstStyle/>
          <a:p>
            <a:pPr algn="ctr"/>
            <a:r>
              <a:rPr lang="en-US" dirty="0" smtClean="0">
                <a:solidFill>
                  <a:schemeClr val="bg1"/>
                </a:solidFill>
              </a:rPr>
              <a:t>Assessment Cycle</a:t>
            </a:r>
            <a:endParaRPr lang="en-US" dirty="0">
              <a:solidFill>
                <a:schemeClr val="bg1"/>
              </a:solidFill>
            </a:endParaRPr>
          </a:p>
        </p:txBody>
      </p:sp>
      <p:sp>
        <p:nvSpPr>
          <p:cNvPr id="13" name="TextBox 12"/>
          <p:cNvSpPr txBox="1"/>
          <p:nvPr/>
        </p:nvSpPr>
        <p:spPr>
          <a:xfrm>
            <a:off x="5238012" y="4998517"/>
            <a:ext cx="1924052" cy="1569660"/>
          </a:xfrm>
          <a:prstGeom prst="rect">
            <a:avLst/>
          </a:prstGeom>
          <a:noFill/>
        </p:spPr>
        <p:txBody>
          <a:bodyPr wrap="square" rtlCol="0">
            <a:spAutoFit/>
          </a:bodyPr>
          <a:lstStyle/>
          <a:p>
            <a:r>
              <a:rPr lang="en-US" sz="1600" dirty="0" smtClean="0"/>
              <a:t>Intended participant audience, rates, etc. Variables describing to whom and how the program is delivered in detail  </a:t>
            </a:r>
            <a:endParaRPr lang="en-US" sz="1600" dirty="0"/>
          </a:p>
        </p:txBody>
      </p:sp>
      <p:sp>
        <p:nvSpPr>
          <p:cNvPr id="4" name="Half Frame 3"/>
          <p:cNvSpPr/>
          <p:nvPr/>
        </p:nvSpPr>
        <p:spPr>
          <a:xfrm rot="8264243">
            <a:off x="6815724" y="5253772"/>
            <a:ext cx="704850" cy="828675"/>
          </a:xfrm>
          <a:prstGeom prst="halfFram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Half Frame 13"/>
          <p:cNvSpPr/>
          <p:nvPr/>
        </p:nvSpPr>
        <p:spPr>
          <a:xfrm rot="8157374">
            <a:off x="9309280" y="1398697"/>
            <a:ext cx="704850" cy="828675"/>
          </a:xfrm>
          <a:prstGeom prst="halfFram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p:cNvSpPr txBox="1"/>
          <p:nvPr/>
        </p:nvSpPr>
        <p:spPr>
          <a:xfrm>
            <a:off x="7707623" y="5206444"/>
            <a:ext cx="2181225" cy="923330"/>
          </a:xfrm>
          <a:prstGeom prst="rect">
            <a:avLst/>
          </a:prstGeom>
          <a:noFill/>
        </p:spPr>
        <p:txBody>
          <a:bodyPr wrap="square" rtlCol="0">
            <a:spAutoFit/>
          </a:bodyPr>
          <a:lstStyle/>
          <a:p>
            <a:r>
              <a:rPr lang="en-US" dirty="0" smtClean="0">
                <a:solidFill>
                  <a:schemeClr val="accent5"/>
                </a:solidFill>
              </a:rPr>
              <a:t>Did the right people participate in the right numbers?</a:t>
            </a:r>
            <a:endParaRPr lang="en-US" dirty="0">
              <a:solidFill>
                <a:schemeClr val="accent5"/>
              </a:solidFill>
            </a:endParaRPr>
          </a:p>
        </p:txBody>
      </p:sp>
      <p:sp>
        <p:nvSpPr>
          <p:cNvPr id="15" name="TextBox 14"/>
          <p:cNvSpPr txBox="1"/>
          <p:nvPr/>
        </p:nvSpPr>
        <p:spPr>
          <a:xfrm>
            <a:off x="10149753" y="1351369"/>
            <a:ext cx="2181225" cy="923330"/>
          </a:xfrm>
          <a:prstGeom prst="rect">
            <a:avLst/>
          </a:prstGeom>
          <a:noFill/>
        </p:spPr>
        <p:txBody>
          <a:bodyPr wrap="square" rtlCol="0">
            <a:spAutoFit/>
          </a:bodyPr>
          <a:lstStyle/>
          <a:p>
            <a:r>
              <a:rPr lang="en-US" dirty="0" smtClean="0">
                <a:solidFill>
                  <a:schemeClr val="accent6"/>
                </a:solidFill>
              </a:rPr>
              <a:t>Did participants demonstrably learn what was intended?</a:t>
            </a:r>
            <a:endParaRPr lang="en-US" dirty="0">
              <a:solidFill>
                <a:schemeClr val="accent6"/>
              </a:solidFill>
            </a:endParaRPr>
          </a:p>
        </p:txBody>
      </p:sp>
      <p:sp>
        <p:nvSpPr>
          <p:cNvPr id="18" name="TextBox 17"/>
          <p:cNvSpPr txBox="1"/>
          <p:nvPr/>
        </p:nvSpPr>
        <p:spPr>
          <a:xfrm>
            <a:off x="685800" y="428039"/>
            <a:ext cx="1323975" cy="923330"/>
          </a:xfrm>
          <a:prstGeom prst="rect">
            <a:avLst/>
          </a:prstGeom>
          <a:solidFill>
            <a:schemeClr val="accent1"/>
          </a:solidFill>
        </p:spPr>
        <p:txBody>
          <a:bodyPr wrap="square" rtlCol="0">
            <a:spAutoFit/>
          </a:bodyPr>
          <a:lstStyle/>
          <a:p>
            <a:pPr algn="ctr"/>
            <a:r>
              <a:rPr lang="en-US" dirty="0" smtClean="0">
                <a:solidFill>
                  <a:schemeClr val="bg1"/>
                </a:solidFill>
              </a:rPr>
              <a:t>Assessment + </a:t>
            </a:r>
          </a:p>
          <a:p>
            <a:pPr algn="ctr"/>
            <a:r>
              <a:rPr lang="en-US" dirty="0" smtClean="0">
                <a:solidFill>
                  <a:schemeClr val="bg1"/>
                </a:solidFill>
              </a:rPr>
              <a:t>Logic Model</a:t>
            </a:r>
            <a:endParaRPr lang="en-US" dirty="0">
              <a:solidFill>
                <a:schemeClr val="bg1"/>
              </a:solidFill>
            </a:endParaRPr>
          </a:p>
        </p:txBody>
      </p:sp>
      <p:sp>
        <p:nvSpPr>
          <p:cNvPr id="9" name="Rectangle 8"/>
          <p:cNvSpPr/>
          <p:nvPr/>
        </p:nvSpPr>
        <p:spPr>
          <a:xfrm>
            <a:off x="10567837" y="6568177"/>
            <a:ext cx="1624163" cy="369332"/>
          </a:xfrm>
          <a:prstGeom prst="rect">
            <a:avLst/>
          </a:prstGeom>
        </p:spPr>
        <p:txBody>
          <a:bodyPr wrap="none">
            <a:spAutoFit/>
          </a:bodyPr>
          <a:lstStyle/>
          <a:p>
            <a:r>
              <a:rPr lang="en-US" dirty="0">
                <a:solidFill>
                  <a:schemeClr val="accent4"/>
                </a:solidFill>
              </a:rPr>
              <a:t>OPRAAS DRAFT</a:t>
            </a:r>
          </a:p>
        </p:txBody>
      </p:sp>
    </p:spTree>
    <p:extLst>
      <p:ext uri="{BB962C8B-B14F-4D97-AF65-F5344CB8AC3E}">
        <p14:creationId xmlns:p14="http://schemas.microsoft.com/office/powerpoint/2010/main" val="2127300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6" grpId="0">
        <p:bldAsOne/>
      </p:bldGraphic>
      <p:bldP spid="2" grpId="0" animBg="1"/>
      <p:bldP spid="13" grpId="0"/>
      <p:bldP spid="4" grpId="0" animBg="1"/>
      <p:bldP spid="14" grpId="0" animBg="1"/>
      <p:bldP spid="5" grpId="0"/>
      <p:bldP spid="1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turn to practice</a:t>
            </a:r>
            <a:endParaRPr lang="en-US" dirty="0"/>
          </a:p>
        </p:txBody>
      </p:sp>
      <p:sp>
        <p:nvSpPr>
          <p:cNvPr id="3" name="Content Placeholder 2"/>
          <p:cNvSpPr>
            <a:spLocks noGrp="1"/>
          </p:cNvSpPr>
          <p:nvPr>
            <p:ph idx="1"/>
          </p:nvPr>
        </p:nvSpPr>
        <p:spPr>
          <a:xfrm>
            <a:off x="838200" y="1690688"/>
            <a:ext cx="10515600" cy="4351338"/>
          </a:xfrm>
        </p:spPr>
        <p:txBody>
          <a:bodyPr>
            <a:normAutofit fontScale="92500"/>
          </a:bodyPr>
          <a:lstStyle/>
          <a:p>
            <a:pPr marL="0" indent="0">
              <a:spcAft>
                <a:spcPts val="1200"/>
              </a:spcAft>
              <a:buNone/>
            </a:pPr>
            <a:r>
              <a:rPr lang="en-US" dirty="0" smtClean="0"/>
              <a:t>In groups of three, at your table:</a:t>
            </a:r>
          </a:p>
          <a:p>
            <a:pPr marL="514350" indent="-514350">
              <a:spcAft>
                <a:spcPts val="1200"/>
              </a:spcAft>
              <a:buFont typeface="+mj-lt"/>
              <a:buAutoNum type="alphaUcPeriod"/>
            </a:pPr>
            <a:r>
              <a:rPr lang="en-US" dirty="0" smtClean="0"/>
              <a:t>Develop the logic model for a program described in Round Table 1, using the logic model template. Working from the outcomes, describe</a:t>
            </a:r>
            <a:endParaRPr lang="en-US" sz="2800" dirty="0" smtClean="0"/>
          </a:p>
          <a:p>
            <a:pPr marL="1428750" lvl="2" indent="-514350">
              <a:spcAft>
                <a:spcPts val="1200"/>
              </a:spcAft>
              <a:buFont typeface="+mj-lt"/>
              <a:buAutoNum type="arabicPeriod"/>
            </a:pPr>
            <a:r>
              <a:rPr lang="en-US" sz="2800" dirty="0" smtClean="0"/>
              <a:t>The outcomes </a:t>
            </a:r>
          </a:p>
          <a:p>
            <a:pPr marL="1428750" lvl="2" indent="-514350">
              <a:spcAft>
                <a:spcPts val="1200"/>
              </a:spcAft>
              <a:buFont typeface="+mj-lt"/>
              <a:buAutoNum type="arabicPeriod"/>
            </a:pPr>
            <a:r>
              <a:rPr lang="en-US" sz="2800" dirty="0" smtClean="0"/>
              <a:t>The outputs</a:t>
            </a:r>
          </a:p>
          <a:p>
            <a:pPr marL="1428750" lvl="2" indent="-514350">
              <a:spcAft>
                <a:spcPts val="1200"/>
              </a:spcAft>
              <a:buFont typeface="+mj-lt"/>
              <a:buAutoNum type="arabicPeriod"/>
            </a:pPr>
            <a:r>
              <a:rPr lang="en-US" sz="2800" dirty="0" smtClean="0"/>
              <a:t>The program activities</a:t>
            </a:r>
          </a:p>
          <a:p>
            <a:pPr marL="514350" indent="-514350">
              <a:spcAft>
                <a:spcPts val="1200"/>
              </a:spcAft>
              <a:buFont typeface="+mj-lt"/>
              <a:buAutoNum type="alphaUcPeriod"/>
            </a:pPr>
            <a:r>
              <a:rPr lang="en-US" dirty="0" smtClean="0"/>
              <a:t>Chose one outcome and complete the assessment cycle on the back to plan how you would assess it.</a:t>
            </a:r>
          </a:p>
          <a:p>
            <a:pPr marL="514350" indent="-514350">
              <a:buFont typeface="+mj-lt"/>
              <a:buAutoNum type="arabicPeriod"/>
            </a:pPr>
            <a:endParaRPr lang="en-US" dirty="0" smtClean="0"/>
          </a:p>
          <a:p>
            <a:pPr marL="0" indent="0">
              <a:buNone/>
            </a:pPr>
            <a:endParaRPr lang="en-US" dirty="0"/>
          </a:p>
        </p:txBody>
      </p:sp>
    </p:spTree>
    <p:extLst>
      <p:ext uri="{BB962C8B-B14F-4D97-AF65-F5344CB8AC3E}">
        <p14:creationId xmlns:p14="http://schemas.microsoft.com/office/powerpoint/2010/main" val="8542589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 Questions</a:t>
            </a:r>
            <a:endParaRPr lang="en-US" dirty="0"/>
          </a:p>
        </p:txBody>
      </p:sp>
      <p:sp>
        <p:nvSpPr>
          <p:cNvPr id="3" name="Content Placeholder 2"/>
          <p:cNvSpPr>
            <a:spLocks noGrp="1"/>
          </p:cNvSpPr>
          <p:nvPr>
            <p:ph idx="1"/>
          </p:nvPr>
        </p:nvSpPr>
        <p:spPr/>
        <p:txBody>
          <a:bodyPr/>
          <a:lstStyle/>
          <a:p>
            <a:r>
              <a:rPr lang="en-US" dirty="0" smtClean="0"/>
              <a:t>What is one thing you find helpful about logic models?</a:t>
            </a:r>
          </a:p>
          <a:p>
            <a:r>
              <a:rPr lang="en-US" dirty="0" smtClean="0"/>
              <a:t>What one question do you have about logic modeling and/or assessment?</a:t>
            </a:r>
          </a:p>
          <a:p>
            <a:pPr marL="0" indent="0">
              <a:buNone/>
            </a:pPr>
            <a:endParaRPr lang="en-US" dirty="0"/>
          </a:p>
        </p:txBody>
      </p:sp>
      <p:pic>
        <p:nvPicPr>
          <p:cNvPr id="4" name="Picture 2" descr="Camping.png                                                    0009B016Macintosh HD                   ABA7815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4823" y="2787630"/>
            <a:ext cx="4291209" cy="35242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36716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of Logic Models</a:t>
            </a:r>
            <a:endParaRPr lang="en-US" dirty="0"/>
          </a:p>
        </p:txBody>
      </p:sp>
      <p:sp>
        <p:nvSpPr>
          <p:cNvPr id="3" name="Content Placeholder 2"/>
          <p:cNvSpPr>
            <a:spLocks noGrp="1"/>
          </p:cNvSpPr>
          <p:nvPr>
            <p:ph idx="1"/>
          </p:nvPr>
        </p:nvSpPr>
        <p:spPr/>
        <p:txBody>
          <a:bodyPr/>
          <a:lstStyle/>
          <a:p>
            <a:pPr>
              <a:spcBef>
                <a:spcPts val="1800"/>
              </a:spcBef>
            </a:pPr>
            <a:r>
              <a:rPr lang="en-US" dirty="0" smtClean="0"/>
              <a:t>Facilitate alignment of all elements of a program to increase likelihood of achieving intended outcomes </a:t>
            </a:r>
            <a:r>
              <a:rPr lang="en-US" dirty="0" smtClean="0"/>
              <a:t>and contributing to impact</a:t>
            </a:r>
            <a:endParaRPr lang="en-US" dirty="0" smtClean="0"/>
          </a:p>
          <a:p>
            <a:pPr>
              <a:spcBef>
                <a:spcPts val="1800"/>
              </a:spcBef>
            </a:pPr>
            <a:r>
              <a:rPr lang="en-US" dirty="0" smtClean="0"/>
              <a:t>Clarify the program’s contribution to institutional priorities</a:t>
            </a:r>
          </a:p>
          <a:p>
            <a:pPr>
              <a:spcBef>
                <a:spcPts val="1800"/>
              </a:spcBef>
            </a:pPr>
            <a:r>
              <a:rPr lang="en-US" dirty="0" smtClean="0"/>
              <a:t>Illustrate and communicate </a:t>
            </a:r>
            <a:r>
              <a:rPr lang="en-US" dirty="0"/>
              <a:t>program’s contribution to institutional goals</a:t>
            </a:r>
          </a:p>
          <a:p>
            <a:pPr>
              <a:spcBef>
                <a:spcPts val="1800"/>
              </a:spcBef>
            </a:pPr>
            <a:r>
              <a:rPr lang="en-US" dirty="0" smtClean="0"/>
              <a:t>Analyze program effectiveness with a focus on intended audience and intended outcomes</a:t>
            </a:r>
          </a:p>
        </p:txBody>
      </p:sp>
      <p:graphicFrame>
        <p:nvGraphicFramePr>
          <p:cNvPr id="4" name="Diagram 3"/>
          <p:cNvGraphicFramePr/>
          <p:nvPr>
            <p:extLst>
              <p:ext uri="{D42A27DB-BD31-4B8C-83A1-F6EECF244321}">
                <p14:modId xmlns:p14="http://schemas.microsoft.com/office/powerpoint/2010/main" val="1276300484"/>
              </p:ext>
            </p:extLst>
          </p:nvPr>
        </p:nvGraphicFramePr>
        <p:xfrm>
          <a:off x="7386918" y="3962400"/>
          <a:ext cx="4492545" cy="39841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401117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 with Logic Modeling</a:t>
            </a:r>
            <a:endParaRPr lang="en-US" dirty="0"/>
          </a:p>
        </p:txBody>
      </p:sp>
      <p:sp>
        <p:nvSpPr>
          <p:cNvPr id="3" name="Content Placeholder 2"/>
          <p:cNvSpPr>
            <a:spLocks noGrp="1"/>
          </p:cNvSpPr>
          <p:nvPr>
            <p:ph idx="1"/>
          </p:nvPr>
        </p:nvSpPr>
        <p:spPr/>
        <p:txBody>
          <a:bodyPr/>
          <a:lstStyle/>
          <a:p>
            <a:pPr marL="0" indent="0">
              <a:buNone/>
            </a:pPr>
            <a:r>
              <a:rPr lang="en-US" sz="3200" dirty="0" smtClean="0"/>
              <a:t>Amy Moffat, </a:t>
            </a:r>
            <a:r>
              <a:rPr lang="en-US" sz="3200" dirty="0" smtClean="0">
                <a:hlinkClick r:id="rId2"/>
              </a:rPr>
              <a:t>amoffat@ucmerced.edu</a:t>
            </a:r>
            <a:endParaRPr lang="en-US" sz="3200" dirty="0" smtClean="0"/>
          </a:p>
          <a:p>
            <a:pPr marL="0" indent="0">
              <a:buNone/>
            </a:pPr>
            <a:r>
              <a:rPr lang="en-US" sz="3200" dirty="0" smtClean="0"/>
              <a:t>Penny Paxton, </a:t>
            </a:r>
            <a:r>
              <a:rPr lang="en-US" sz="3200" dirty="0" smtClean="0">
                <a:hlinkClick r:id="rId3"/>
              </a:rPr>
              <a:t>ppaxton@ucmerced.edu</a:t>
            </a:r>
            <a:endParaRPr lang="en-US" sz="3200" dirty="0" smtClean="0"/>
          </a:p>
          <a:p>
            <a:pPr marL="0" indent="0">
              <a:buNone/>
            </a:pPr>
            <a:r>
              <a:rPr lang="en-US" sz="3200" dirty="0" smtClean="0"/>
              <a:t>Corinne Townsend, </a:t>
            </a:r>
            <a:r>
              <a:rPr lang="en-US" sz="3200" dirty="0" smtClean="0">
                <a:hlinkClick r:id="rId4"/>
              </a:rPr>
              <a:t>ctownsend@ucmerced.edu</a:t>
            </a:r>
            <a:endParaRPr lang="en-US" sz="3200" dirty="0" smtClean="0"/>
          </a:p>
          <a:p>
            <a:pPr marL="0" indent="0">
              <a:buNone/>
            </a:pPr>
            <a:r>
              <a:rPr lang="en-US" sz="3200" dirty="0" smtClean="0"/>
              <a:t>Kristin </a:t>
            </a:r>
            <a:r>
              <a:rPr lang="en-US" sz="3200" dirty="0" err="1" smtClean="0"/>
              <a:t>Hublik</a:t>
            </a:r>
            <a:r>
              <a:rPr lang="en-US" sz="3200" dirty="0" smtClean="0"/>
              <a:t>, </a:t>
            </a:r>
            <a:r>
              <a:rPr lang="en-US" sz="3200" dirty="0" smtClean="0">
                <a:hlinkClick r:id="rId5"/>
              </a:rPr>
              <a:t>khublik@ucmerced.edu</a:t>
            </a:r>
            <a:endParaRPr lang="en-US" sz="3200" dirty="0" smtClean="0"/>
          </a:p>
          <a:p>
            <a:pPr marL="0" indent="0">
              <a:buNone/>
            </a:pPr>
            <a:r>
              <a:rPr lang="en-US" sz="3200" dirty="0" smtClean="0"/>
              <a:t>Laura Martin, </a:t>
            </a:r>
            <a:r>
              <a:rPr lang="en-US" sz="3200" dirty="0" smtClean="0">
                <a:hlinkClick r:id="rId6"/>
              </a:rPr>
              <a:t>lmartin@ucmerced.edu</a:t>
            </a:r>
            <a:endParaRPr lang="en-US" sz="3200" dirty="0" smtClean="0"/>
          </a:p>
          <a:p>
            <a:pPr marL="0" indent="0">
              <a:buNone/>
            </a:pPr>
            <a:endParaRPr lang="en-US" dirty="0"/>
          </a:p>
        </p:txBody>
      </p:sp>
      <p:graphicFrame>
        <p:nvGraphicFramePr>
          <p:cNvPr id="4" name="Diagram 3"/>
          <p:cNvGraphicFramePr/>
          <p:nvPr>
            <p:extLst>
              <p:ext uri="{D42A27DB-BD31-4B8C-83A1-F6EECF244321}">
                <p14:modId xmlns:p14="http://schemas.microsoft.com/office/powerpoint/2010/main" val="953789594"/>
              </p:ext>
            </p:extLst>
          </p:nvPr>
        </p:nvGraphicFramePr>
        <p:xfrm>
          <a:off x="6705600" y="3388660"/>
          <a:ext cx="5173863" cy="455786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7012162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a:t>
            </a:r>
            <a:endParaRPr lang="en-US" dirty="0"/>
          </a:p>
        </p:txBody>
      </p:sp>
      <p:sp>
        <p:nvSpPr>
          <p:cNvPr id="3" name="Content Placeholder 2"/>
          <p:cNvSpPr>
            <a:spLocks noGrp="1"/>
          </p:cNvSpPr>
          <p:nvPr>
            <p:ph idx="1"/>
          </p:nvPr>
        </p:nvSpPr>
        <p:spPr/>
        <p:txBody>
          <a:bodyPr>
            <a:normAutofit/>
          </a:bodyPr>
          <a:lstStyle/>
          <a:p>
            <a:pPr marL="0" indent="0">
              <a:spcAft>
                <a:spcPts val="2400"/>
              </a:spcAft>
              <a:buNone/>
            </a:pPr>
            <a:r>
              <a:rPr lang="en-US" sz="3600" dirty="0" smtClean="0"/>
              <a:t>11:30 – 12:00 	Introduction to Logic Model </a:t>
            </a:r>
          </a:p>
          <a:p>
            <a:pPr marL="0" indent="0">
              <a:spcAft>
                <a:spcPts val="2400"/>
              </a:spcAft>
              <a:buNone/>
            </a:pPr>
            <a:r>
              <a:rPr lang="en-US" sz="3600" dirty="0" smtClean="0"/>
              <a:t>12:00 </a:t>
            </a:r>
            <a:r>
              <a:rPr lang="en-US" sz="3600" dirty="0"/>
              <a:t>– </a:t>
            </a:r>
            <a:r>
              <a:rPr lang="en-US" sz="3600" dirty="0" smtClean="0"/>
              <a:t>1:00 	Working Lunch and Logic Model Practice</a:t>
            </a:r>
          </a:p>
          <a:p>
            <a:pPr marL="0" indent="0">
              <a:spcAft>
                <a:spcPts val="2400"/>
              </a:spcAft>
              <a:buNone/>
            </a:pPr>
            <a:r>
              <a:rPr lang="en-US" sz="3600" dirty="0" smtClean="0"/>
              <a:t>1:00 – 1:20 	Reflection and Logic Model Debrief</a:t>
            </a:r>
            <a:endParaRPr lang="en-US" sz="36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50736" y="5376908"/>
            <a:ext cx="1158250" cy="1216011"/>
          </a:xfrm>
          <a:prstGeom prst="rect">
            <a:avLst/>
          </a:prstGeom>
        </p:spPr>
      </p:pic>
    </p:spTree>
    <p:extLst>
      <p:ext uri="{BB962C8B-B14F-4D97-AF65-F5344CB8AC3E}">
        <p14:creationId xmlns:p14="http://schemas.microsoft.com/office/powerpoint/2010/main" val="30144821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t>The Context</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3137761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286238777"/>
              </p:ext>
            </p:extLst>
          </p:nvPr>
        </p:nvGraphicFramePr>
        <p:xfrm>
          <a:off x="838199" y="1456064"/>
          <a:ext cx="10515601" cy="59869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838200" y="250825"/>
            <a:ext cx="10515600" cy="1325563"/>
          </a:xfrm>
        </p:spPr>
        <p:txBody>
          <a:bodyPr/>
          <a:lstStyle/>
          <a:p>
            <a:r>
              <a:rPr lang="en-US" b="1" dirty="0" smtClean="0"/>
              <a:t>Premise 1</a:t>
            </a:r>
            <a:endParaRPr lang="en-US" b="1" dirty="0"/>
          </a:p>
        </p:txBody>
      </p:sp>
      <p:sp>
        <p:nvSpPr>
          <p:cNvPr id="3" name="Content Placeholder 2"/>
          <p:cNvSpPr>
            <a:spLocks noGrp="1"/>
          </p:cNvSpPr>
          <p:nvPr>
            <p:ph idx="1"/>
          </p:nvPr>
        </p:nvSpPr>
        <p:spPr>
          <a:xfrm>
            <a:off x="838200" y="1456064"/>
            <a:ext cx="10515600" cy="4351338"/>
          </a:xfrm>
        </p:spPr>
        <p:txBody>
          <a:bodyPr/>
          <a:lstStyle/>
          <a:p>
            <a:pPr marL="0" indent="0">
              <a:buNone/>
            </a:pPr>
            <a:r>
              <a:rPr lang="en-US" dirty="0" smtClean="0"/>
              <a:t>It is </a:t>
            </a:r>
            <a:r>
              <a:rPr lang="en-US" dirty="0" smtClean="0"/>
              <a:t>unlikely </a:t>
            </a:r>
            <a:r>
              <a:rPr lang="en-US" dirty="0" smtClean="0"/>
              <a:t>that a </a:t>
            </a:r>
            <a:r>
              <a:rPr lang="en-US" dirty="0"/>
              <a:t>program/intervention/experience can be expected to impact first year student success </a:t>
            </a:r>
            <a:r>
              <a:rPr lang="en-US" i="1" dirty="0"/>
              <a:t>as measured by an institutional metric</a:t>
            </a:r>
            <a:r>
              <a:rPr lang="en-US" dirty="0"/>
              <a:t>. </a:t>
            </a:r>
            <a:endParaRPr lang="en-US" dirty="0" smtClean="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300239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460704466"/>
              </p:ext>
            </p:extLst>
          </p:nvPr>
        </p:nvGraphicFramePr>
        <p:xfrm>
          <a:off x="838199" y="1456064"/>
          <a:ext cx="10515601" cy="59869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838200" y="250825"/>
            <a:ext cx="10515600" cy="1325563"/>
          </a:xfrm>
        </p:spPr>
        <p:txBody>
          <a:bodyPr/>
          <a:lstStyle/>
          <a:p>
            <a:r>
              <a:rPr lang="en-US" b="1" dirty="0" smtClean="0"/>
              <a:t>Premise 1</a:t>
            </a:r>
            <a:endParaRPr lang="en-US" b="1" dirty="0"/>
          </a:p>
        </p:txBody>
      </p:sp>
      <p:sp>
        <p:nvSpPr>
          <p:cNvPr id="3" name="Content Placeholder 2"/>
          <p:cNvSpPr>
            <a:spLocks noGrp="1"/>
          </p:cNvSpPr>
          <p:nvPr>
            <p:ph idx="1"/>
          </p:nvPr>
        </p:nvSpPr>
        <p:spPr>
          <a:xfrm>
            <a:off x="838200" y="1456064"/>
            <a:ext cx="10515600" cy="4351338"/>
          </a:xfrm>
        </p:spPr>
        <p:txBody>
          <a:bodyPr/>
          <a:lstStyle/>
          <a:p>
            <a:pPr marL="0" indent="0">
              <a:buNone/>
            </a:pPr>
            <a:r>
              <a:rPr lang="en-US" dirty="0" smtClean="0"/>
              <a:t>It is </a:t>
            </a:r>
            <a:r>
              <a:rPr lang="en-US" dirty="0" smtClean="0"/>
              <a:t>unlikely </a:t>
            </a:r>
            <a:r>
              <a:rPr lang="en-US" dirty="0" smtClean="0"/>
              <a:t>that a </a:t>
            </a:r>
            <a:r>
              <a:rPr lang="en-US" dirty="0"/>
              <a:t>program/intervention/experience can be expected to impact first year student success </a:t>
            </a:r>
            <a:r>
              <a:rPr lang="en-US" i="1" dirty="0"/>
              <a:t>as measured by an institutional metric</a:t>
            </a:r>
            <a:r>
              <a:rPr lang="en-US" dirty="0"/>
              <a:t>. </a:t>
            </a:r>
            <a:endParaRPr lang="en-US" dirty="0" smtClean="0"/>
          </a:p>
          <a:p>
            <a:pPr marL="0" indent="0">
              <a:buNone/>
            </a:pPr>
            <a:endParaRPr lang="en-US" dirty="0"/>
          </a:p>
          <a:p>
            <a:pPr marL="0" indent="0">
              <a:buNone/>
            </a:pPr>
            <a:endParaRPr lang="en-US" dirty="0"/>
          </a:p>
          <a:p>
            <a:endParaRPr lang="en-US" dirty="0"/>
          </a:p>
        </p:txBody>
      </p:sp>
      <p:sp>
        <p:nvSpPr>
          <p:cNvPr id="5" name="&quot;No&quot; Symbol 4"/>
          <p:cNvSpPr/>
          <p:nvPr/>
        </p:nvSpPr>
        <p:spPr>
          <a:xfrm>
            <a:off x="4320987" y="2656120"/>
            <a:ext cx="3621743" cy="3581587"/>
          </a:xfrm>
          <a:prstGeom prst="noSmoking">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9073278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Premise 2</a:t>
            </a:r>
            <a:endParaRPr lang="en-US" b="1" dirty="0"/>
          </a:p>
        </p:txBody>
      </p:sp>
      <p:sp>
        <p:nvSpPr>
          <p:cNvPr id="3" name="Content Placeholder 2"/>
          <p:cNvSpPr>
            <a:spLocks noGrp="1"/>
          </p:cNvSpPr>
          <p:nvPr>
            <p:ph idx="1"/>
          </p:nvPr>
        </p:nvSpPr>
        <p:spPr>
          <a:xfrm>
            <a:off x="838200" y="1671246"/>
            <a:ext cx="10515600" cy="4351338"/>
          </a:xfrm>
        </p:spPr>
        <p:txBody>
          <a:bodyPr/>
          <a:lstStyle/>
          <a:p>
            <a:pPr marL="0" indent="0">
              <a:buNone/>
            </a:pPr>
            <a:r>
              <a:rPr lang="en-US" dirty="0" smtClean="0"/>
              <a:t>Programs and support services typically address one facet of </a:t>
            </a:r>
            <a:r>
              <a:rPr lang="en-US" dirty="0"/>
              <a:t>s</a:t>
            </a:r>
            <a:r>
              <a:rPr lang="en-US" dirty="0" smtClean="0"/>
              <a:t>tudent journeys, and thus contribute to but are not wholly responsible for student success. </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14822" y="4381621"/>
            <a:ext cx="2504828" cy="1995074"/>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19650" y="2596398"/>
            <a:ext cx="3623953" cy="2717965"/>
          </a:xfrm>
          <a:prstGeom prst="rect">
            <a:avLst/>
          </a:prstGeom>
        </p:spPr>
      </p:pic>
      <p:sp>
        <p:nvSpPr>
          <p:cNvPr id="6" name="Flowchart: Punched Tape 5"/>
          <p:cNvSpPr/>
          <p:nvPr/>
        </p:nvSpPr>
        <p:spPr>
          <a:xfrm>
            <a:off x="8373094" y="2814452"/>
            <a:ext cx="3051959" cy="1032463"/>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Good Academic Standing</a:t>
            </a:r>
            <a:endParaRPr lang="en-US" dirty="0"/>
          </a:p>
        </p:txBody>
      </p:sp>
    </p:spTree>
    <p:extLst>
      <p:ext uri="{BB962C8B-B14F-4D97-AF65-F5344CB8AC3E}">
        <p14:creationId xmlns:p14="http://schemas.microsoft.com/office/powerpoint/2010/main" val="4991313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Premise 3</a:t>
            </a:r>
            <a:endParaRPr lang="en-US" dirty="0"/>
          </a:p>
        </p:txBody>
      </p:sp>
      <p:sp>
        <p:nvSpPr>
          <p:cNvPr id="3" name="Content Placeholder 2"/>
          <p:cNvSpPr>
            <a:spLocks noGrp="1"/>
          </p:cNvSpPr>
          <p:nvPr>
            <p:ph idx="1"/>
          </p:nvPr>
        </p:nvSpPr>
        <p:spPr>
          <a:xfrm>
            <a:off x="838200" y="1690688"/>
            <a:ext cx="10515600" cy="4351338"/>
          </a:xfrm>
        </p:spPr>
        <p:txBody>
          <a:bodyPr/>
          <a:lstStyle/>
          <a:p>
            <a:pPr marL="0" indent="0">
              <a:spcBef>
                <a:spcPts val="1800"/>
              </a:spcBef>
              <a:buNone/>
            </a:pPr>
            <a:r>
              <a:rPr lang="en-US" sz="3600" dirty="0" smtClean="0"/>
              <a:t>Student success is…. </a:t>
            </a:r>
          </a:p>
          <a:p>
            <a:pPr marL="461963" indent="-461963">
              <a:spcBef>
                <a:spcPts val="1800"/>
              </a:spcBef>
              <a:buFont typeface="Wingdings" panose="05000000000000000000" pitchFamily="2" charset="2"/>
              <a:buChar char="v"/>
            </a:pPr>
            <a:r>
              <a:rPr lang="en-US" dirty="0" smtClean="0"/>
              <a:t>an institutional effort  </a:t>
            </a:r>
          </a:p>
          <a:p>
            <a:pPr marL="461963" indent="-461963">
              <a:spcBef>
                <a:spcPts val="1800"/>
              </a:spcBef>
              <a:buFont typeface="Wingdings" panose="05000000000000000000" pitchFamily="2" charset="2"/>
              <a:buChar char="v"/>
            </a:pPr>
            <a:r>
              <a:rPr lang="en-US" dirty="0" smtClean="0"/>
              <a:t>the result of multiple complementary programs collectively addressing the needs of students (student populations) in relation to a shared intended outcome (e.g. good standing at the end of the first semester). </a:t>
            </a:r>
            <a:endParaRPr lang="en-US" dirty="0"/>
          </a:p>
        </p:txBody>
      </p:sp>
      <p:pic>
        <p:nvPicPr>
          <p:cNvPr id="4" name="Picture 18" descr="Bkgd"/>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7022" t="596"/>
          <a:stretch/>
        </p:blipFill>
        <p:spPr>
          <a:xfrm>
            <a:off x="8592969" y="4159400"/>
            <a:ext cx="3065657" cy="26766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Rectangle 4"/>
          <p:cNvSpPr/>
          <p:nvPr/>
        </p:nvSpPr>
        <p:spPr>
          <a:xfrm>
            <a:off x="8592969" y="4368721"/>
            <a:ext cx="1465430" cy="103865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740949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8" descr="Bkgd"/>
          <p:cNvPicPr>
            <a:picLocks noChangeAspect="1" noChangeArrowheads="1"/>
          </p:cNvPicPr>
          <p:nvPr/>
        </p:nvPicPr>
        <p:blipFill rotWithShape="1">
          <a:blip r:embed="rId3">
            <a:extLst>
              <a:ext uri="{28A0092B-C50C-407E-A947-70E740481C1C}">
                <a14:useLocalDpi xmlns:a14="http://schemas.microsoft.com/office/drawing/2010/main" val="0"/>
              </a:ext>
            </a:extLst>
          </a:blip>
          <a:srcRect l="27022" t="596"/>
          <a:stretch/>
        </p:blipFill>
        <p:spPr>
          <a:xfrm>
            <a:off x="2627236" y="401075"/>
            <a:ext cx="6920523" cy="604227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 name="Rectangle 3"/>
          <p:cNvSpPr/>
          <p:nvPr/>
        </p:nvSpPr>
        <p:spPr>
          <a:xfrm>
            <a:off x="3030071" y="1272988"/>
            <a:ext cx="2456330" cy="148814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We are all in the boat padding (with) students toward success.  What does your paddle look like?</a:t>
            </a:r>
            <a:endParaRPr lang="en-US" dirty="0">
              <a:solidFill>
                <a:schemeClr val="tx1"/>
              </a:solidFill>
            </a:endParaRPr>
          </a:p>
        </p:txBody>
      </p:sp>
    </p:spTree>
    <p:extLst>
      <p:ext uri="{BB962C8B-B14F-4D97-AF65-F5344CB8AC3E}">
        <p14:creationId xmlns:p14="http://schemas.microsoft.com/office/powerpoint/2010/main" val="35874799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4078</TotalTime>
  <Words>2091</Words>
  <Application>Microsoft Office PowerPoint</Application>
  <PresentationFormat>Widescreen</PresentationFormat>
  <Paragraphs>270</Paragraphs>
  <Slides>24</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Wingdings</vt:lpstr>
      <vt:lpstr>Office Theme</vt:lpstr>
      <vt:lpstr>Logic Modeling: Analyzing and Communicating Contributions to First Year Student Success</vt:lpstr>
      <vt:lpstr>Session Outcomes</vt:lpstr>
      <vt:lpstr>Schedule</vt:lpstr>
      <vt:lpstr>The Context</vt:lpstr>
      <vt:lpstr>Premise 1</vt:lpstr>
      <vt:lpstr>Premise 1</vt:lpstr>
      <vt:lpstr>Premise 2</vt:lpstr>
      <vt:lpstr>Premise 3</vt:lpstr>
      <vt:lpstr>PowerPoint Presentation</vt:lpstr>
      <vt:lpstr>Logic Model</vt:lpstr>
      <vt:lpstr>Logic Model:  A series of proposals to generate a desired impact.  </vt:lpstr>
      <vt:lpstr>Many kinds but a single example</vt:lpstr>
      <vt:lpstr>Some Logic Model Definitions for UCM</vt:lpstr>
      <vt:lpstr>Some Logic Model Definitions for UCM</vt:lpstr>
      <vt:lpstr>Some Logic Model Definitions for UCM</vt:lpstr>
      <vt:lpstr>Some Logic Model Definitions for UCM</vt:lpstr>
      <vt:lpstr>Some Logic Model Definitions for UCM</vt:lpstr>
      <vt:lpstr>Some Logic Model Definitions for UCM</vt:lpstr>
      <vt:lpstr>Logic Models &amp; Assessment</vt:lpstr>
      <vt:lpstr>PowerPoint Presentation</vt:lpstr>
      <vt:lpstr>Your turn to practice</vt:lpstr>
      <vt:lpstr>Reflection Questions</vt:lpstr>
      <vt:lpstr>Power of Logic Models</vt:lpstr>
      <vt:lpstr>Help with Logic Modeling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lmartin</dc:creator>
  <cp:lastModifiedBy>lmartin</cp:lastModifiedBy>
  <cp:revision>93</cp:revision>
  <cp:lastPrinted>2016-06-23T14:58:15Z</cp:lastPrinted>
  <dcterms:created xsi:type="dcterms:W3CDTF">2015-09-30T19:58:45Z</dcterms:created>
  <dcterms:modified xsi:type="dcterms:W3CDTF">2016-06-23T15:54:07Z</dcterms:modified>
</cp:coreProperties>
</file>